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9144000"/>
  <p:notesSz cx="6858000" cy="9144000"/>
  <p:embeddedFontLst>
    <p:embeddedFont>
      <p:font typeface="Constanti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iePlHy52JGFkg4zyfbXrI1eEg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nstanti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onstantia-italic.fntdata"/><Relationship Id="rId14" Type="http://schemas.openxmlformats.org/officeDocument/2006/relationships/slide" Target="slides/slide9.xml"/><Relationship Id="rId36" Type="http://schemas.openxmlformats.org/officeDocument/2006/relationships/font" Target="fonts/Constantia-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Constanti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2ece1841c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2ece1841c_1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62ece1841c_1_4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ece1841c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ece1841c_1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62ece1841c_1_7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ece1841c_1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2ece1841c_1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62ece1841c_1_8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2ece1841c_1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2ece1841c_1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62ece1841c_1_10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ece1841c_1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ece1841c_1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62ece1841c_1_11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2ece1841c_1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2ece1841c_1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62ece1841c_1_13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2ece1841c_1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2ece1841c_1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62ece1841c_1_15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2ece1841c_1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2ece1841c_1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62ece1841c_1_17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2ece1841c_1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2ece1841c_1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62ece1841c_1_18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2ece1841c_1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2ece1841c_1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62ece1841c_1_20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ece1841c_1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ece1841c_1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62ece1841c_1_21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2ece1841c_1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2ece1841c_1_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2ece1841c_1_23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0"/>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 name="Google Shape;23;p2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1"/>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 name="Shape 31"/>
        <p:cNvGrpSpPr/>
        <p:nvPr/>
      </p:nvGrpSpPr>
      <p:grpSpPr>
        <a:xfrm>
          <a:off x="0" y="0"/>
          <a:ext cx="0" cy="0"/>
          <a:chOff x="0" y="0"/>
          <a:chExt cx="0" cy="0"/>
        </a:xfrm>
      </p:grpSpPr>
      <p:sp>
        <p:nvSpPr>
          <p:cNvPr id="32" name="Google Shape;32;p22"/>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4" name="Google Shape;34;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 name="Shape 37"/>
        <p:cNvGrpSpPr/>
        <p:nvPr/>
      </p:nvGrpSpPr>
      <p:grpSpPr>
        <a:xfrm>
          <a:off x="0" y="0"/>
          <a:ext cx="0" cy="0"/>
          <a:chOff x="0" y="0"/>
          <a:chExt cx="0" cy="0"/>
        </a:xfrm>
      </p:grpSpPr>
      <p:sp>
        <p:nvSpPr>
          <p:cNvPr id="38" name="Google Shape;38;p2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 type="body"/>
          </p:nvPr>
        </p:nvSpPr>
        <p:spPr>
          <a:xfrm rot="5400000">
            <a:off x="2377281" y="15081"/>
            <a:ext cx="4389437" cy="82296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2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24"/>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4"/>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24"/>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 name="Google Shape;47;p2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7" name="Google Shape;57;p26"/>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8" name="Google Shape;58;p26"/>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 name="Google Shape;59;p26"/>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 name="Google Shape;60;p2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p27"/>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7"/>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6" name="Google Shape;66;p27"/>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 name="Google Shape;67;p2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200">
                <a:solidFill>
                  <a:srgbClr val="045C7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9"/>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F">
                  <a:alpha val="44705"/>
                </a:srgbClr>
              </a:gs>
              <a:gs pos="100000">
                <a:srgbClr val="00EBF8">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 name="Google Shape;11;p19"/>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DB6"/>
              </a:gs>
              <a:gs pos="80000">
                <a:srgbClr val="009BE5"/>
              </a:gs>
              <a:gs pos="100000">
                <a:srgbClr val="009BE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 name="Google Shape;12;p1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2pPr>
            <a:lvl3pPr lvl="2"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3pPr>
            <a:lvl4pPr lvl="3"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4pPr>
            <a:lvl5pPr lvl="4"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5pPr>
            <a:lvl6pPr lvl="5"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6pPr>
            <a:lvl7pPr lvl="6"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7pPr>
            <a:lvl8pPr lvl="7"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8pPr>
            <a:lvl9pPr lvl="8"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9pPr>
          </a:lstStyle>
          <a:p/>
        </p:txBody>
      </p:sp>
      <p:sp>
        <p:nvSpPr>
          <p:cNvPr id="13" name="Google Shape;13;p19"/>
          <p:cNvSpPr txBox="1"/>
          <p:nvPr>
            <p:ph idx="1" type="body"/>
          </p:nvPr>
        </p:nvSpPr>
        <p:spPr>
          <a:xfrm>
            <a:off x="457200" y="1935162"/>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rgbClr val="0BD0D9"/>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rgbClr val="0BD0D9"/>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rgbClr val="10CF9B"/>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4" name="Google Shape;14;p1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200" u="none">
                <a:solidFill>
                  <a:srgbClr val="045C75"/>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1pPr>
            <a:lvl2pPr indent="0" lvl="1"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2pPr>
            <a:lvl3pPr indent="0" lvl="2"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3pPr>
            <a:lvl4pPr indent="0" lvl="3"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4pPr>
            <a:lvl5pPr indent="0" lvl="4"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5pPr>
            <a:lvl6pPr indent="0" lvl="5"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6pPr>
            <a:lvl7pPr indent="0" lvl="6"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7pPr>
            <a:lvl8pPr indent="0" lvl="7"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8pPr>
            <a:lvl9pPr indent="0" lvl="8" marL="0" marR="0" rtl="0" algn="r">
              <a:lnSpc>
                <a:spcPct val="100000"/>
              </a:lnSpc>
              <a:spcBef>
                <a:spcPts val="0"/>
              </a:spcBef>
              <a:spcAft>
                <a:spcPts val="0"/>
              </a:spcAft>
              <a:buClr>
                <a:srgbClr val="045C75"/>
              </a:buClr>
              <a:buSzPts val="1200"/>
              <a:buFont typeface="Arial"/>
              <a:buNone/>
              <a:defRPr b="0" i="0" sz="1200" u="none">
                <a:solidFill>
                  <a:srgbClr val="04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pSp>
        <p:nvGrpSpPr>
          <p:cNvPr id="17" name="Google Shape;17;p19"/>
          <p:cNvGrpSpPr/>
          <p:nvPr/>
        </p:nvGrpSpPr>
        <p:grpSpPr>
          <a:xfrm>
            <a:off x="-29327" y="-14808"/>
            <a:ext cx="9198219" cy="1083716"/>
            <a:chOff x="-29322" y="-1971"/>
            <a:chExt cx="9198255" cy="1086266"/>
          </a:xfrm>
        </p:grpSpPr>
        <p:sp>
          <p:nvSpPr>
            <p:cNvPr id="18" name="Google Shape;18;p19"/>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19"/>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idx="1" type="body"/>
          </p:nvPr>
        </p:nvSpPr>
        <p:spPr>
          <a:xfrm>
            <a:off x="107950" y="1517650"/>
            <a:ext cx="8785200" cy="509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2060"/>
              </a:buClr>
              <a:buSzPts val="2400"/>
              <a:buFont typeface="Times New Roman"/>
              <a:buNone/>
            </a:pPr>
            <a:r>
              <a:t/>
            </a:r>
            <a:endParaRPr b="1" sz="2400">
              <a:solidFill>
                <a:srgbClr val="002060"/>
              </a:solidFill>
              <a:latin typeface="Times New Roman"/>
              <a:ea typeface="Times New Roman"/>
              <a:cs typeface="Times New Roman"/>
              <a:sym typeface="Times New Roman"/>
            </a:endParaRPr>
          </a:p>
          <a:p>
            <a:pPr indent="0" lvl="0" marL="0" rtl="0" algn="ctr">
              <a:spcBef>
                <a:spcPts val="0"/>
              </a:spcBef>
              <a:spcAft>
                <a:spcPts val="0"/>
              </a:spcAft>
              <a:buClr>
                <a:srgbClr val="002060"/>
              </a:buClr>
              <a:buSzPts val="2400"/>
              <a:buFont typeface="Times New Roman"/>
              <a:buNone/>
            </a:pPr>
            <a:r>
              <a:t/>
            </a:r>
            <a:endParaRPr b="1" sz="2400">
              <a:solidFill>
                <a:srgbClr val="002060"/>
              </a:solidFill>
              <a:latin typeface="Times New Roman"/>
              <a:ea typeface="Times New Roman"/>
              <a:cs typeface="Times New Roman"/>
              <a:sym typeface="Times New Roman"/>
            </a:endParaRPr>
          </a:p>
          <a:p>
            <a:pPr indent="0" lvl="0" marL="0" rtl="0" algn="ctr">
              <a:spcBef>
                <a:spcPts val="0"/>
              </a:spcBef>
              <a:spcAft>
                <a:spcPts val="0"/>
              </a:spcAft>
              <a:buClr>
                <a:srgbClr val="002060"/>
              </a:buClr>
              <a:buSzPts val="2400"/>
              <a:buFont typeface="Times New Roman"/>
              <a:buNone/>
            </a:pPr>
            <a:r>
              <a:t/>
            </a:r>
            <a:endParaRPr b="1" sz="2400">
              <a:solidFill>
                <a:srgbClr val="002060"/>
              </a:solidFill>
              <a:latin typeface="Times New Roman"/>
              <a:ea typeface="Times New Roman"/>
              <a:cs typeface="Times New Roman"/>
              <a:sym typeface="Times New Roman"/>
            </a:endParaRPr>
          </a:p>
          <a:p>
            <a:pPr indent="0" lvl="0" marL="0" rtl="0" algn="ctr">
              <a:lnSpc>
                <a:spcPct val="150000"/>
              </a:lnSpc>
              <a:spcBef>
                <a:spcPts val="0"/>
              </a:spcBef>
              <a:spcAft>
                <a:spcPts val="0"/>
              </a:spcAft>
              <a:buClr>
                <a:srgbClr val="002060"/>
              </a:buClr>
              <a:buSzPts val="2400"/>
              <a:buFont typeface="Times New Roman"/>
              <a:buNone/>
            </a:pPr>
            <a:r>
              <a:rPr b="1" lang="en-US">
                <a:solidFill>
                  <a:srgbClr val="002060"/>
                </a:solidFill>
                <a:latin typeface="Times New Roman"/>
                <a:ea typeface="Times New Roman"/>
                <a:cs typeface="Times New Roman"/>
                <a:sym typeface="Times New Roman"/>
              </a:rPr>
              <a:t>A</a:t>
            </a:r>
            <a:br>
              <a:rPr b="1" lang="en-US">
                <a:solidFill>
                  <a:srgbClr val="002060"/>
                </a:solidFill>
                <a:latin typeface="Times New Roman"/>
                <a:ea typeface="Times New Roman"/>
                <a:cs typeface="Times New Roman"/>
                <a:sym typeface="Times New Roman"/>
              </a:rPr>
            </a:br>
            <a:r>
              <a:rPr b="1" lang="en-US">
                <a:solidFill>
                  <a:srgbClr val="002060"/>
                </a:solidFill>
                <a:latin typeface="Times New Roman"/>
                <a:ea typeface="Times New Roman"/>
                <a:cs typeface="Times New Roman"/>
                <a:sym typeface="Times New Roman"/>
              </a:rPr>
              <a:t>       Project  Presentation </a:t>
            </a:r>
            <a:br>
              <a:rPr b="1" lang="en-US">
                <a:solidFill>
                  <a:srgbClr val="002060"/>
                </a:solidFill>
                <a:latin typeface="Times New Roman"/>
                <a:ea typeface="Times New Roman"/>
                <a:cs typeface="Times New Roman"/>
                <a:sym typeface="Times New Roman"/>
              </a:rPr>
            </a:br>
            <a:r>
              <a:rPr b="1" lang="en-US">
                <a:solidFill>
                  <a:srgbClr val="002060"/>
                </a:solidFill>
                <a:latin typeface="Times New Roman"/>
                <a:ea typeface="Times New Roman"/>
                <a:cs typeface="Times New Roman"/>
                <a:sym typeface="Times New Roman"/>
              </a:rPr>
              <a:t> on </a:t>
            </a:r>
            <a:endParaRPr b="1">
              <a:solidFill>
                <a:srgbClr val="002060"/>
              </a:solidFill>
              <a:latin typeface="Times New Roman"/>
              <a:ea typeface="Times New Roman"/>
              <a:cs typeface="Times New Roman"/>
              <a:sym typeface="Times New Roman"/>
            </a:endParaRPr>
          </a:p>
          <a:p>
            <a:pPr indent="0" lvl="0" marL="0" rtl="0" algn="ctr">
              <a:lnSpc>
                <a:spcPct val="150000"/>
              </a:lnSpc>
              <a:spcBef>
                <a:spcPts val="0"/>
              </a:spcBef>
              <a:spcAft>
                <a:spcPts val="0"/>
              </a:spcAft>
              <a:buClr>
                <a:srgbClr val="002060"/>
              </a:buClr>
              <a:buSzPts val="2400"/>
              <a:buFont typeface="Times New Roman"/>
              <a:buNone/>
            </a:pPr>
            <a:r>
              <a:rPr b="1" lang="en-US" sz="2540">
                <a:latin typeface="Times New Roman"/>
                <a:ea typeface="Times New Roman"/>
                <a:cs typeface="Times New Roman"/>
                <a:sym typeface="Times New Roman"/>
              </a:rPr>
              <a:t> “Resort Navigator”</a:t>
            </a:r>
            <a:endParaRPr b="1" sz="2540">
              <a:latin typeface="Times New Roman"/>
              <a:ea typeface="Times New Roman"/>
              <a:cs typeface="Times New Roman"/>
              <a:sym typeface="Times New Roman"/>
            </a:endParaRPr>
          </a:p>
          <a:p>
            <a:pPr indent="-273050" lvl="0" marL="273050" marR="0" rtl="0" algn="ctr">
              <a:lnSpc>
                <a:spcPct val="60000"/>
              </a:lnSpc>
              <a:spcBef>
                <a:spcPts val="440"/>
              </a:spcBef>
              <a:spcAft>
                <a:spcPts val="0"/>
              </a:spcAft>
              <a:buClr>
                <a:srgbClr val="0BD0D9"/>
              </a:buClr>
              <a:buSzPts val="1777"/>
              <a:buFont typeface="Noto Sans Symbols"/>
              <a:buNone/>
            </a:pPr>
            <a:r>
              <a:t/>
            </a:r>
            <a:endParaRPr b="0" i="0" sz="2340" u="none" cap="none" strike="noStrike">
              <a:solidFill>
                <a:srgbClr val="002060"/>
              </a:solidFill>
              <a:latin typeface="Times New Roman"/>
              <a:ea typeface="Times New Roman"/>
              <a:cs typeface="Times New Roman"/>
              <a:sym typeface="Times New Roman"/>
            </a:endParaRPr>
          </a:p>
          <a:p>
            <a:pPr indent="-273050" lvl="0" marL="273050" marR="0" rtl="0" algn="ctr">
              <a:lnSpc>
                <a:spcPct val="60000"/>
              </a:lnSpc>
              <a:spcBef>
                <a:spcPts val="440"/>
              </a:spcBef>
              <a:spcAft>
                <a:spcPts val="0"/>
              </a:spcAft>
              <a:buClr>
                <a:srgbClr val="0BD0D9"/>
              </a:buClr>
              <a:buSzPts val="1777"/>
              <a:buFont typeface="Noto Sans Symbols"/>
              <a:buNone/>
            </a:pPr>
            <a:r>
              <a:t/>
            </a:r>
            <a:endParaRPr b="1" i="1" sz="2340">
              <a:solidFill>
                <a:srgbClr val="002060"/>
              </a:solidFill>
              <a:latin typeface="Times New Roman"/>
              <a:ea typeface="Times New Roman"/>
              <a:cs typeface="Times New Roman"/>
              <a:sym typeface="Times New Roman"/>
            </a:endParaRPr>
          </a:p>
          <a:p>
            <a:pPr indent="-273050" lvl="0" marL="273050" marR="0" rtl="0" algn="ctr">
              <a:lnSpc>
                <a:spcPct val="60000"/>
              </a:lnSpc>
              <a:spcBef>
                <a:spcPts val="440"/>
              </a:spcBef>
              <a:spcAft>
                <a:spcPts val="0"/>
              </a:spcAft>
              <a:buClr>
                <a:srgbClr val="0BD0D9"/>
              </a:buClr>
              <a:buSzPts val="1777"/>
              <a:buFont typeface="Noto Sans Symbols"/>
              <a:buNone/>
            </a:pPr>
            <a:r>
              <a:t/>
            </a:r>
            <a:endParaRPr b="1" i="1" sz="2340">
              <a:solidFill>
                <a:srgbClr val="002060"/>
              </a:solidFill>
              <a:latin typeface="Times New Roman"/>
              <a:ea typeface="Times New Roman"/>
              <a:cs typeface="Times New Roman"/>
              <a:sym typeface="Times New Roman"/>
            </a:endParaRPr>
          </a:p>
          <a:p>
            <a:pPr indent="0" lvl="0" marL="0" marR="0" rtl="0" algn="l">
              <a:lnSpc>
                <a:spcPct val="60000"/>
              </a:lnSpc>
              <a:spcBef>
                <a:spcPts val="440"/>
              </a:spcBef>
              <a:spcAft>
                <a:spcPts val="0"/>
              </a:spcAft>
              <a:buClr>
                <a:srgbClr val="0BD0D9"/>
              </a:buClr>
              <a:buSzPts val="1777"/>
              <a:buFont typeface="Noto Sans Symbols"/>
              <a:buNone/>
            </a:pPr>
            <a:r>
              <a:t/>
            </a:r>
            <a:endParaRPr b="1" i="1" sz="2340" u="none" cap="none" strike="noStrike">
              <a:solidFill>
                <a:srgbClr val="002060"/>
              </a:solidFill>
              <a:latin typeface="Times New Roman"/>
              <a:ea typeface="Times New Roman"/>
              <a:cs typeface="Times New Roman"/>
              <a:sym typeface="Times New Roman"/>
            </a:endParaRPr>
          </a:p>
          <a:p>
            <a:pPr indent="-273050" lvl="0" marL="273050" marR="0" rtl="0" algn="ctr">
              <a:lnSpc>
                <a:spcPct val="60000"/>
              </a:lnSpc>
              <a:spcBef>
                <a:spcPts val="440"/>
              </a:spcBef>
              <a:spcAft>
                <a:spcPts val="0"/>
              </a:spcAft>
              <a:buClr>
                <a:srgbClr val="0BD0D9"/>
              </a:buClr>
              <a:buSzPts val="1777"/>
              <a:buFont typeface="Noto Sans Symbols"/>
              <a:buNone/>
            </a:pPr>
            <a:r>
              <a:rPr b="1" i="1" lang="en-US" sz="2340" u="none" cap="none" strike="noStrike">
                <a:solidFill>
                  <a:srgbClr val="002060"/>
                </a:solidFill>
                <a:latin typeface="Times New Roman"/>
                <a:ea typeface="Times New Roman"/>
                <a:cs typeface="Times New Roman"/>
                <a:sym typeface="Times New Roman"/>
              </a:rPr>
              <a:t>Presented by Mr.Aryan Takale &amp;</a:t>
            </a:r>
            <a:endParaRPr sz="2340"/>
          </a:p>
          <a:p>
            <a:pPr indent="-273050" lvl="0" marL="273050" marR="0" rtl="0" algn="ctr">
              <a:lnSpc>
                <a:spcPct val="60000"/>
              </a:lnSpc>
              <a:spcBef>
                <a:spcPts val="440"/>
              </a:spcBef>
              <a:spcAft>
                <a:spcPts val="0"/>
              </a:spcAft>
              <a:buClr>
                <a:srgbClr val="0BD0D9"/>
              </a:buClr>
              <a:buSzPts val="1777"/>
              <a:buFont typeface="Noto Sans Symbols"/>
              <a:buNone/>
            </a:pPr>
            <a:r>
              <a:rPr b="1" i="0" lang="en-US" sz="2340" u="none" cap="none" strike="noStrike">
                <a:solidFill>
                  <a:srgbClr val="002060"/>
                </a:solidFill>
                <a:latin typeface="Times New Roman"/>
                <a:ea typeface="Times New Roman"/>
                <a:cs typeface="Times New Roman"/>
                <a:sym typeface="Times New Roman"/>
              </a:rPr>
              <a:t>Mr.Yash Gaikwad</a:t>
            </a:r>
            <a:endParaRPr sz="2340"/>
          </a:p>
          <a:p>
            <a:pPr indent="-273050" lvl="0" marL="273050" marR="0" rtl="0" algn="ctr">
              <a:lnSpc>
                <a:spcPct val="60000"/>
              </a:lnSpc>
              <a:spcBef>
                <a:spcPts val="440"/>
              </a:spcBef>
              <a:spcAft>
                <a:spcPts val="0"/>
              </a:spcAft>
              <a:buClr>
                <a:srgbClr val="0BD0D9"/>
              </a:buClr>
              <a:buSzPts val="1777"/>
              <a:buFont typeface="Noto Sans Symbols"/>
              <a:buNone/>
            </a:pPr>
            <a:r>
              <a:rPr b="1" i="0" lang="en-US" sz="2170" u="none" cap="none" strike="noStrike">
                <a:solidFill>
                  <a:srgbClr val="002060"/>
                </a:solidFill>
                <a:latin typeface="Times New Roman"/>
                <a:ea typeface="Times New Roman"/>
                <a:cs typeface="Times New Roman"/>
                <a:sym typeface="Times New Roman"/>
              </a:rPr>
              <a:t> </a:t>
            </a:r>
            <a:endParaRPr b="1" i="1" sz="2170" u="none" cap="none" strike="noStrike">
              <a:solidFill>
                <a:srgbClr val="002060"/>
              </a:solidFill>
              <a:latin typeface="Times New Roman"/>
              <a:ea typeface="Times New Roman"/>
              <a:cs typeface="Times New Roman"/>
              <a:sym typeface="Times New Roman"/>
            </a:endParaRPr>
          </a:p>
          <a:p>
            <a:pPr indent="-273050" lvl="0" marL="273050" marR="0" rtl="0" algn="ctr">
              <a:lnSpc>
                <a:spcPct val="60000"/>
              </a:lnSpc>
              <a:spcBef>
                <a:spcPts val="440"/>
              </a:spcBef>
              <a:spcAft>
                <a:spcPts val="0"/>
              </a:spcAft>
              <a:buClr>
                <a:srgbClr val="0BD0D9"/>
              </a:buClr>
              <a:buSzPts val="1777"/>
              <a:buFont typeface="Noto Sans Symbols"/>
              <a:buNone/>
            </a:pPr>
            <a:r>
              <a:t/>
            </a:r>
            <a:endParaRPr b="1" i="0" sz="2170" u="none" cap="none" strike="noStrike">
              <a:solidFill>
                <a:srgbClr val="002060"/>
              </a:solidFill>
              <a:latin typeface="Times New Roman"/>
              <a:ea typeface="Times New Roman"/>
              <a:cs typeface="Times New Roman"/>
              <a:sym typeface="Times New Roman"/>
            </a:endParaRPr>
          </a:p>
          <a:p>
            <a:pPr indent="-273050" lvl="0" marL="273050" marR="0" rtl="0" algn="l">
              <a:lnSpc>
                <a:spcPct val="60000"/>
              </a:lnSpc>
              <a:spcBef>
                <a:spcPts val="480"/>
              </a:spcBef>
              <a:spcAft>
                <a:spcPts val="0"/>
              </a:spcAft>
              <a:buClr>
                <a:srgbClr val="0BD0D9"/>
              </a:buClr>
              <a:buSzPts val="1938"/>
              <a:buFont typeface="Noto Sans Symbols"/>
              <a:buNone/>
            </a:pPr>
            <a:r>
              <a:t/>
            </a:r>
            <a:endParaRPr b="0" i="0" sz="2340" u="none" cap="none" strike="noStrike">
              <a:solidFill>
                <a:schemeClr val="dk1"/>
              </a:solidFill>
              <a:latin typeface="Times New Roman"/>
              <a:ea typeface="Times New Roman"/>
              <a:cs typeface="Times New Roman"/>
              <a:sym typeface="Times New Roman"/>
            </a:endParaRPr>
          </a:p>
          <a:p>
            <a:pPr indent="-128270" lvl="0" marL="273050" marR="0" rtl="0" algn="l">
              <a:lnSpc>
                <a:spcPct val="80000"/>
              </a:lnSpc>
              <a:spcBef>
                <a:spcPts val="480"/>
              </a:spcBef>
              <a:spcAft>
                <a:spcPts val="0"/>
              </a:spcAft>
              <a:buClr>
                <a:srgbClr val="0BD0D9"/>
              </a:buClr>
              <a:buSzPts val="1938"/>
              <a:buFont typeface="Noto Sans Symbols"/>
              <a:buNone/>
            </a:pPr>
            <a:r>
              <a:t/>
            </a:r>
            <a:endParaRPr b="0" i="0" sz="2340" u="none">
              <a:solidFill>
                <a:schemeClr val="dk1"/>
              </a:solidFill>
              <a:latin typeface="Times New Roman"/>
              <a:ea typeface="Times New Roman"/>
              <a:cs typeface="Times New Roman"/>
              <a:sym typeface="Times New Roman"/>
            </a:endParaRPr>
          </a:p>
        </p:txBody>
      </p:sp>
      <p:sp>
        <p:nvSpPr>
          <p:cNvPr id="75" name="Google Shape;75;p1"/>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descr="Baburaoji Gholap College" id="76" name="Google Shape;76;p1"/>
          <p:cNvPicPr preferRelativeResize="0"/>
          <p:nvPr/>
        </p:nvPicPr>
        <p:blipFill rotWithShape="1">
          <a:blip r:embed="rId3">
            <a:alphaModFix/>
          </a:blip>
          <a:srcRect b="0" l="0" r="0" t="0"/>
          <a:stretch/>
        </p:blipFill>
        <p:spPr>
          <a:xfrm>
            <a:off x="393700" y="835025"/>
            <a:ext cx="1871662" cy="841375"/>
          </a:xfrm>
          <a:prstGeom prst="rect">
            <a:avLst/>
          </a:prstGeom>
          <a:noFill/>
          <a:ln>
            <a:noFill/>
          </a:ln>
        </p:spPr>
      </p:pic>
      <p:sp>
        <p:nvSpPr>
          <p:cNvPr id="77" name="Google Shape;77;p1"/>
          <p:cNvSpPr txBox="1"/>
          <p:nvPr/>
        </p:nvSpPr>
        <p:spPr>
          <a:xfrm>
            <a:off x="2551112" y="993775"/>
            <a:ext cx="5472112"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Baburaoji Gholap College (BGC</a:t>
            </a:r>
            <a:r>
              <a:rPr b="1" i="0" lang="en-US" sz="1800" u="none">
                <a:solidFill>
                  <a:schemeClr val="dk1"/>
                </a:solidFill>
                <a:latin typeface="Times New Roman"/>
                <a:ea typeface="Times New Roman"/>
                <a:cs typeface="Times New Roman"/>
                <a:sym typeface="Times New Roman"/>
              </a:rPr>
              <a:t>)</a:t>
            </a:r>
            <a:endParaRPr/>
          </a:p>
        </p:txBody>
      </p:sp>
      <p:pic>
        <p:nvPicPr>
          <p:cNvPr id="78" name="Google Shape;78;p1"/>
          <p:cNvPicPr preferRelativeResize="0"/>
          <p:nvPr/>
        </p:nvPicPr>
        <p:blipFill>
          <a:blip r:embed="rId4">
            <a:alphaModFix/>
          </a:blip>
          <a:stretch>
            <a:fillRect/>
          </a:stretch>
        </p:blipFill>
        <p:spPr>
          <a:xfrm>
            <a:off x="6836900" y="4641850"/>
            <a:ext cx="1752600" cy="1714500"/>
          </a:xfrm>
          <a:prstGeom prst="rect">
            <a:avLst/>
          </a:prstGeom>
          <a:noFill/>
          <a:ln>
            <a:noFill/>
          </a:ln>
        </p:spPr>
      </p:pic>
      <p:pic>
        <p:nvPicPr>
          <p:cNvPr id="79" name="Google Shape;79;p1"/>
          <p:cNvPicPr preferRelativeResize="0"/>
          <p:nvPr/>
        </p:nvPicPr>
        <p:blipFill>
          <a:blip r:embed="rId5">
            <a:alphaModFix/>
          </a:blip>
          <a:stretch>
            <a:fillRect/>
          </a:stretch>
        </p:blipFill>
        <p:spPr>
          <a:xfrm>
            <a:off x="303713" y="3991850"/>
            <a:ext cx="2051625" cy="2485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a:off x="92075" y="342900"/>
            <a:ext cx="8229600" cy="11430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Designs</a:t>
            </a:r>
            <a:endParaRPr/>
          </a:p>
        </p:txBody>
      </p:sp>
      <p:sp>
        <p:nvSpPr>
          <p:cNvPr id="142" name="Google Shape;142;p10"/>
          <p:cNvSpPr txBox="1"/>
          <p:nvPr>
            <p:ph idx="1" type="body"/>
          </p:nvPr>
        </p:nvSpPr>
        <p:spPr>
          <a:xfrm>
            <a:off x="210900" y="1726450"/>
            <a:ext cx="8692200" cy="4924200"/>
          </a:xfrm>
          <a:prstGeom prst="rect">
            <a:avLst/>
          </a:prstGeom>
          <a:noFill/>
          <a:ln>
            <a:noFill/>
          </a:ln>
        </p:spPr>
        <p:txBody>
          <a:bodyPr anchorCtr="0" anchor="t" bIns="45700" lIns="91425" spcFirstLastPara="1" rIns="91425" wrap="square" tIns="45700">
            <a:normAutofit/>
          </a:bodyPr>
          <a:lstStyle/>
          <a:p>
            <a:pPr indent="-381000" lvl="0" marL="457200" marR="0" rtl="0" algn="l">
              <a:spcBef>
                <a:spcPts val="720"/>
              </a:spcBef>
              <a:spcAft>
                <a:spcPts val="0"/>
              </a:spcAft>
              <a:buClr>
                <a:schemeClr val="dk1"/>
              </a:buClr>
              <a:buSzPts val="2400"/>
              <a:buFont typeface="Times New Roman"/>
              <a:buChar char="❖"/>
            </a:pPr>
            <a:r>
              <a:rPr b="1" lang="en-US" sz="2400">
                <a:latin typeface="Times New Roman"/>
                <a:ea typeface="Times New Roman"/>
                <a:cs typeface="Times New Roman"/>
                <a:sym typeface="Times New Roman"/>
              </a:rPr>
              <a:t>Entity Relationship Diagram</a:t>
            </a:r>
            <a:endParaRPr b="1" sz="2400">
              <a:latin typeface="Times New Roman"/>
              <a:ea typeface="Times New Roman"/>
              <a:cs typeface="Times New Roman"/>
              <a:sym typeface="Times New Roman"/>
            </a:endParaRPr>
          </a:p>
          <a:p>
            <a:pPr indent="0" lvl="0" marL="0" marR="0" rtl="0" algn="l">
              <a:spcBef>
                <a:spcPts val="720"/>
              </a:spcBef>
              <a:spcAft>
                <a:spcPts val="0"/>
              </a:spcAft>
              <a:buNone/>
            </a:pPr>
            <a:r>
              <a:t/>
            </a:r>
            <a:endParaRPr b="1" sz="2400">
              <a:latin typeface="Times New Roman"/>
              <a:ea typeface="Times New Roman"/>
              <a:cs typeface="Times New Roman"/>
              <a:sym typeface="Times New Roman"/>
            </a:endParaRPr>
          </a:p>
        </p:txBody>
      </p:sp>
      <p:sp>
        <p:nvSpPr>
          <p:cNvPr id="143" name="Google Shape;143;p10"/>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144" name="Google Shape;144;p10"/>
          <p:cNvPicPr preferRelativeResize="0"/>
          <p:nvPr/>
        </p:nvPicPr>
        <p:blipFill>
          <a:blip r:embed="rId3">
            <a:alphaModFix/>
          </a:blip>
          <a:stretch>
            <a:fillRect/>
          </a:stretch>
        </p:blipFill>
        <p:spPr>
          <a:xfrm>
            <a:off x="353575" y="2414025"/>
            <a:ext cx="8031473" cy="408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txBox="1"/>
          <p:nvPr>
            <p:ph idx="1" type="body"/>
          </p:nvPr>
        </p:nvSpPr>
        <p:spPr>
          <a:xfrm>
            <a:off x="46025" y="1350950"/>
            <a:ext cx="8948700" cy="55071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480"/>
              </a:spcBef>
              <a:spcAft>
                <a:spcPts val="0"/>
              </a:spcAft>
              <a:buClr>
                <a:schemeClr val="dk1"/>
              </a:buClr>
              <a:buSzPts val="2400"/>
              <a:buFont typeface="Times New Roman"/>
              <a:buChar char="❖"/>
            </a:pPr>
            <a:r>
              <a:rPr b="1" lang="en-US" sz="2400">
                <a:latin typeface="Times New Roman"/>
                <a:ea typeface="Times New Roman"/>
                <a:cs typeface="Times New Roman"/>
                <a:sym typeface="Times New Roman"/>
              </a:rPr>
              <a:t>Use Case Diagram:-</a:t>
            </a:r>
            <a:endParaRPr b="1" sz="2400">
              <a:latin typeface="Times New Roman"/>
              <a:ea typeface="Times New Roman"/>
              <a:cs typeface="Times New Roman"/>
              <a:sym typeface="Times New Roman"/>
            </a:endParaRPr>
          </a:p>
          <a:p>
            <a:pPr indent="0" lvl="0" marL="0" marR="0" rtl="0" algn="l">
              <a:spcBef>
                <a:spcPts val="480"/>
              </a:spcBef>
              <a:spcAft>
                <a:spcPts val="0"/>
              </a:spcAft>
              <a:buNone/>
            </a:pPr>
            <a:r>
              <a:t/>
            </a:r>
            <a:endParaRPr b="1" sz="2400">
              <a:latin typeface="Times New Roman"/>
              <a:ea typeface="Times New Roman"/>
              <a:cs typeface="Times New Roman"/>
              <a:sym typeface="Times New Roman"/>
            </a:endParaRPr>
          </a:p>
          <a:p>
            <a:pPr indent="0" lvl="0" marL="0" marR="0" rtl="0" algn="l">
              <a:spcBef>
                <a:spcPts val="480"/>
              </a:spcBef>
              <a:spcAft>
                <a:spcPts val="0"/>
              </a:spcAft>
              <a:buNone/>
            </a:pPr>
            <a:r>
              <a:t/>
            </a:r>
            <a:endParaRPr b="1" sz="2400">
              <a:latin typeface="Times New Roman"/>
              <a:ea typeface="Times New Roman"/>
              <a:cs typeface="Times New Roman"/>
              <a:sym typeface="Times New Roman"/>
            </a:endParaRPr>
          </a:p>
          <a:p>
            <a:pPr indent="0" lvl="0" marL="457200" marR="0" rtl="0" algn="l">
              <a:spcBef>
                <a:spcPts val="480"/>
              </a:spcBef>
              <a:spcAft>
                <a:spcPts val="0"/>
              </a:spcAft>
              <a:buNone/>
            </a:pPr>
            <a:r>
              <a:t/>
            </a:r>
            <a:endParaRPr b="1" sz="2400">
              <a:latin typeface="Times New Roman"/>
              <a:ea typeface="Times New Roman"/>
              <a:cs typeface="Times New Roman"/>
              <a:sym typeface="Times New Roman"/>
            </a:endParaRPr>
          </a:p>
        </p:txBody>
      </p:sp>
      <p:sp>
        <p:nvSpPr>
          <p:cNvPr id="150" name="Google Shape;150;p12"/>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51" name="Google Shape;151;p12"/>
          <p:cNvSpPr txBox="1"/>
          <p:nvPr>
            <p:ph type="title"/>
          </p:nvPr>
        </p:nvSpPr>
        <p:spPr>
          <a:xfrm>
            <a:off x="457200" y="188912"/>
            <a:ext cx="8229600" cy="1143000"/>
          </a:xfrm>
          <a:prstGeom prst="rect">
            <a:avLst/>
          </a:prstGeom>
          <a:noFill/>
          <a:ln>
            <a:noFill/>
          </a:ln>
        </p:spPr>
        <p:txBody>
          <a:bodyPr anchorCtr="0" anchor="b" bIns="0" lIns="0" spcFirstLastPara="1" rIns="0" wrap="square" tIns="45700">
            <a:noAutofit/>
          </a:bodyPr>
          <a:lstStyle/>
          <a:p>
            <a:pPr indent="0" lvl="0" marL="0" rtl="0" algn="ctr">
              <a:spcBef>
                <a:spcPts val="0"/>
              </a:spcBef>
              <a:spcAft>
                <a:spcPts val="0"/>
              </a:spcAft>
              <a:buClr>
                <a:schemeClr val="dk2"/>
              </a:buClr>
              <a:buSzPts val="5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ts val="5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ts val="5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ts val="5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ts val="5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Designs</a:t>
            </a:r>
            <a:r>
              <a:rPr b="1" i="0" lang="en-US" sz="4800" u="none">
                <a:solidFill>
                  <a:schemeClr val="dk2"/>
                </a:solidFill>
                <a:latin typeface="Times New Roman"/>
                <a:ea typeface="Times New Roman"/>
                <a:cs typeface="Times New Roman"/>
                <a:sym typeface="Times New Roman"/>
              </a:rPr>
              <a:t>(cont..)</a:t>
            </a:r>
            <a:endParaRPr/>
          </a:p>
        </p:txBody>
      </p:sp>
      <p:pic>
        <p:nvPicPr>
          <p:cNvPr id="152" name="Google Shape;152;p12"/>
          <p:cNvPicPr preferRelativeResize="0"/>
          <p:nvPr/>
        </p:nvPicPr>
        <p:blipFill>
          <a:blip r:embed="rId3">
            <a:alphaModFix/>
          </a:blip>
          <a:stretch>
            <a:fillRect/>
          </a:stretch>
        </p:blipFill>
        <p:spPr>
          <a:xfrm>
            <a:off x="748475" y="1895850"/>
            <a:ext cx="7543800" cy="4718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3"/>
          <p:cNvSpPr txBox="1"/>
          <p:nvPr>
            <p:ph idx="4294967295" type="title"/>
          </p:nvPr>
        </p:nvSpPr>
        <p:spPr>
          <a:xfrm>
            <a:off x="381000" y="116632"/>
            <a:ext cx="8305800" cy="1143000"/>
          </a:xfrm>
          <a:prstGeom prst="rect">
            <a:avLst/>
          </a:prstGeom>
          <a:noFill/>
          <a:ln>
            <a:noFill/>
          </a:ln>
        </p:spPr>
        <p:txBody>
          <a:bodyPr anchorCtr="0" anchor="b" bIns="0" lIns="0" spcFirstLastPara="1" rIns="0" wrap="square" tIns="45700">
            <a:normAutofit fontScale="90000"/>
          </a:bodyPr>
          <a:lstStyle/>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b="1">
              <a:latin typeface="Times New Roman"/>
              <a:ea typeface="Times New Roman"/>
              <a:cs typeface="Times New Roman"/>
              <a:sym typeface="Times New Roman"/>
            </a:endParaRPr>
          </a:p>
          <a:p>
            <a:pPr indent="0" lvl="0" marL="0" rtl="0" algn="ctr">
              <a:spcBef>
                <a:spcPts val="0"/>
              </a:spcBef>
              <a:spcAft>
                <a:spcPts val="0"/>
              </a:spcAft>
              <a:buClr>
                <a:schemeClr val="dk2"/>
              </a:buClr>
              <a:buSzPct val="100000"/>
              <a:buFont typeface="Times New Roman"/>
              <a:buNone/>
            </a:pPr>
            <a:r>
              <a:t/>
            </a:r>
            <a:endParaRPr/>
          </a:p>
          <a:p>
            <a:pPr indent="0" lvl="0" marL="0" rtl="0" algn="ctr">
              <a:spcBef>
                <a:spcPts val="0"/>
              </a:spcBef>
              <a:spcAft>
                <a:spcPts val="0"/>
              </a:spcAft>
              <a:buClr>
                <a:schemeClr val="dk2"/>
              </a:buClr>
              <a:buSzPct val="92592"/>
              <a:buFont typeface="Times New Roman"/>
              <a:buNone/>
            </a:pPr>
            <a:r>
              <a:rPr b="1" lang="en-US">
                <a:latin typeface="Times New Roman"/>
                <a:ea typeface="Times New Roman"/>
                <a:cs typeface="Times New Roman"/>
                <a:sym typeface="Times New Roman"/>
              </a:rPr>
              <a:t>      System Designs</a:t>
            </a:r>
            <a:r>
              <a:rPr b="1" lang="en-US" sz="4800">
                <a:latin typeface="Times New Roman"/>
                <a:ea typeface="Times New Roman"/>
                <a:cs typeface="Times New Roman"/>
                <a:sym typeface="Times New Roman"/>
              </a:rPr>
              <a:t>(cont..)</a:t>
            </a:r>
            <a:endParaRPr b="1" sz="5400">
              <a:latin typeface="Times New Roman"/>
              <a:ea typeface="Times New Roman"/>
              <a:cs typeface="Times New Roman"/>
              <a:sym typeface="Times New Roman"/>
            </a:endParaRPr>
          </a:p>
        </p:txBody>
      </p:sp>
      <p:sp>
        <p:nvSpPr>
          <p:cNvPr id="158" name="Google Shape;158;p13"/>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59" name="Google Shape;159;p13"/>
          <p:cNvSpPr txBox="1"/>
          <p:nvPr/>
        </p:nvSpPr>
        <p:spPr>
          <a:xfrm>
            <a:off x="141275" y="1412875"/>
            <a:ext cx="8785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t/>
            </a:r>
            <a:endParaRPr/>
          </a:p>
        </p:txBody>
      </p:sp>
      <p:sp>
        <p:nvSpPr>
          <p:cNvPr id="160" name="Google Shape;160;p13"/>
          <p:cNvSpPr txBox="1"/>
          <p:nvPr/>
        </p:nvSpPr>
        <p:spPr>
          <a:xfrm>
            <a:off x="141287" y="5229225"/>
            <a:ext cx="555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t/>
            </a:r>
            <a:endParaRPr/>
          </a:p>
        </p:txBody>
      </p:sp>
      <p:sp>
        <p:nvSpPr>
          <p:cNvPr id="161" name="Google Shape;161;p13"/>
          <p:cNvSpPr txBox="1"/>
          <p:nvPr/>
        </p:nvSpPr>
        <p:spPr>
          <a:xfrm>
            <a:off x="18325" y="1412875"/>
            <a:ext cx="83058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Font typeface="Times New Roman"/>
              <a:buChar char="❖"/>
            </a:pPr>
            <a:r>
              <a:rPr b="1" lang="en-US" sz="2600">
                <a:solidFill>
                  <a:schemeClr val="dk1"/>
                </a:solidFill>
                <a:latin typeface="Times New Roman"/>
                <a:ea typeface="Times New Roman"/>
                <a:cs typeface="Times New Roman"/>
                <a:sym typeface="Times New Roman"/>
              </a:rPr>
              <a:t>Sequence </a:t>
            </a:r>
            <a:r>
              <a:rPr b="1" lang="en-US" sz="2600">
                <a:solidFill>
                  <a:schemeClr val="dk1"/>
                </a:solidFill>
                <a:latin typeface="Times New Roman"/>
                <a:ea typeface="Times New Roman"/>
                <a:cs typeface="Times New Roman"/>
                <a:sym typeface="Times New Roman"/>
              </a:rPr>
              <a:t>Diagram</a:t>
            </a:r>
            <a:r>
              <a:rPr b="1" lang="en-US" sz="2600">
                <a:solidFill>
                  <a:schemeClr val="dk1"/>
                </a:solidFill>
                <a:latin typeface="Times New Roman"/>
                <a:ea typeface="Times New Roman"/>
                <a:cs typeface="Times New Roman"/>
                <a:sym typeface="Times New Roman"/>
              </a:rPr>
              <a:t>:-</a:t>
            </a:r>
            <a:endParaRPr b="1" sz="2600">
              <a:solidFill>
                <a:schemeClr val="dk1"/>
              </a:solidFill>
              <a:latin typeface="Times New Roman"/>
              <a:ea typeface="Times New Roman"/>
              <a:cs typeface="Times New Roman"/>
              <a:sym typeface="Times New Roman"/>
            </a:endParaRPr>
          </a:p>
        </p:txBody>
      </p:sp>
      <p:sp>
        <p:nvSpPr>
          <p:cNvPr id="162" name="Google Shape;162;p13"/>
          <p:cNvSpPr txBox="1"/>
          <p:nvPr/>
        </p:nvSpPr>
        <p:spPr>
          <a:xfrm>
            <a:off x="141275" y="1997875"/>
            <a:ext cx="903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163" name="Google Shape;163;p13"/>
          <p:cNvPicPr preferRelativeResize="0"/>
          <p:nvPr/>
        </p:nvPicPr>
        <p:blipFill>
          <a:blip r:embed="rId3">
            <a:alphaModFix/>
          </a:blip>
          <a:stretch>
            <a:fillRect/>
          </a:stretch>
        </p:blipFill>
        <p:spPr>
          <a:xfrm>
            <a:off x="152400" y="2149581"/>
            <a:ext cx="8774075" cy="4342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idx="4294967295" type="title"/>
          </p:nvPr>
        </p:nvSpPr>
        <p:spPr>
          <a:xfrm>
            <a:off x="334988" y="575757"/>
            <a:ext cx="8305800" cy="1010400"/>
          </a:xfrm>
          <a:prstGeom prst="rect">
            <a:avLst/>
          </a:prstGeom>
          <a:noFill/>
          <a:ln>
            <a:noFill/>
          </a:ln>
        </p:spPr>
        <p:txBody>
          <a:bodyPr anchorCtr="0" anchor="b" bIns="0" lIns="0" spcFirstLastPara="1" rIns="0" wrap="square" tIns="45700">
            <a:normAutofit/>
          </a:bodyPr>
          <a:lstStyle/>
          <a:p>
            <a:pPr indent="0" lvl="0" marL="0" marR="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Design(Conti..)</a:t>
            </a:r>
            <a:endParaRPr b="1">
              <a:latin typeface="Times New Roman"/>
              <a:ea typeface="Times New Roman"/>
              <a:cs typeface="Times New Roman"/>
              <a:sym typeface="Times New Roman"/>
            </a:endParaRPr>
          </a:p>
        </p:txBody>
      </p:sp>
      <p:sp>
        <p:nvSpPr>
          <p:cNvPr id="169" name="Google Shape;169;p14"/>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70" name="Google Shape;170;p14"/>
          <p:cNvSpPr txBox="1"/>
          <p:nvPr/>
        </p:nvSpPr>
        <p:spPr>
          <a:xfrm>
            <a:off x="269875" y="1611154"/>
            <a:ext cx="8623200" cy="492600"/>
          </a:xfrm>
          <a:prstGeom prst="rect">
            <a:avLst/>
          </a:prstGeom>
          <a:noFill/>
          <a:ln>
            <a:noFill/>
          </a:ln>
        </p:spPr>
        <p:txBody>
          <a:bodyPr anchorCtr="0" anchor="t" bIns="45700" lIns="91425" spcFirstLastPara="1" rIns="91425" wrap="square" tIns="45700">
            <a:spAutoFit/>
          </a:bodyPr>
          <a:lstStyle/>
          <a:p>
            <a:pPr indent="-393700" lvl="0" marL="457200" marR="0" rtl="0" algn="just">
              <a:lnSpc>
                <a:spcPct val="100000"/>
              </a:lnSpc>
              <a:spcBef>
                <a:spcPts val="0"/>
              </a:spcBef>
              <a:spcAft>
                <a:spcPts val="0"/>
              </a:spcAft>
              <a:buSzPts val="2600"/>
              <a:buChar char="❖"/>
            </a:pPr>
            <a:r>
              <a:rPr b="1" lang="en-US" sz="2600"/>
              <a:t>Activity</a:t>
            </a:r>
            <a:r>
              <a:rPr b="1" lang="en-US" sz="2600"/>
              <a:t> Diagram:-</a:t>
            </a:r>
            <a:endParaRPr b="1" sz="2600"/>
          </a:p>
        </p:txBody>
      </p:sp>
      <p:sp>
        <p:nvSpPr>
          <p:cNvPr id="171" name="Google Shape;171;p14"/>
          <p:cNvSpPr txBox="1"/>
          <p:nvPr/>
        </p:nvSpPr>
        <p:spPr>
          <a:xfrm>
            <a:off x="409200" y="2128750"/>
            <a:ext cx="751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172" name="Google Shape;172;p14"/>
          <p:cNvPicPr preferRelativeResize="0"/>
          <p:nvPr/>
        </p:nvPicPr>
        <p:blipFill>
          <a:blip r:embed="rId3">
            <a:alphaModFix/>
          </a:blip>
          <a:stretch>
            <a:fillRect/>
          </a:stretch>
        </p:blipFill>
        <p:spPr>
          <a:xfrm>
            <a:off x="269875" y="2128750"/>
            <a:ext cx="8683626" cy="4456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78" name="Google Shape;178;p15"/>
          <p:cNvSpPr txBox="1"/>
          <p:nvPr>
            <p:ph idx="4294967295" type="title"/>
          </p:nvPr>
        </p:nvSpPr>
        <p:spPr>
          <a:xfrm>
            <a:off x="334988" y="575757"/>
            <a:ext cx="8305800" cy="1010400"/>
          </a:xfrm>
          <a:prstGeom prst="rect">
            <a:avLst/>
          </a:prstGeom>
          <a:noFill/>
          <a:ln>
            <a:noFill/>
          </a:ln>
        </p:spPr>
        <p:txBody>
          <a:bodyPr anchorCtr="0" anchor="b" bIns="0" lIns="0" spcFirstLastPara="1" rIns="0" wrap="square" tIns="45700">
            <a:normAutofit/>
          </a:bodyPr>
          <a:lstStyle/>
          <a:p>
            <a:pPr indent="0" lvl="0" marL="0" marR="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Design(Conti..)</a:t>
            </a:r>
            <a:endParaRPr b="1">
              <a:latin typeface="Times New Roman"/>
              <a:ea typeface="Times New Roman"/>
              <a:cs typeface="Times New Roman"/>
              <a:sym typeface="Times New Roman"/>
            </a:endParaRPr>
          </a:p>
        </p:txBody>
      </p:sp>
      <p:sp>
        <p:nvSpPr>
          <p:cNvPr id="179" name="Google Shape;179;p15"/>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80" name="Google Shape;180;p15"/>
          <p:cNvSpPr txBox="1"/>
          <p:nvPr/>
        </p:nvSpPr>
        <p:spPr>
          <a:xfrm>
            <a:off x="269875" y="1611154"/>
            <a:ext cx="8623200" cy="492600"/>
          </a:xfrm>
          <a:prstGeom prst="rect">
            <a:avLst/>
          </a:prstGeom>
          <a:noFill/>
          <a:ln>
            <a:noFill/>
          </a:ln>
        </p:spPr>
        <p:txBody>
          <a:bodyPr anchorCtr="0" anchor="t" bIns="45700" lIns="91425" spcFirstLastPara="1" rIns="91425" wrap="square" tIns="45700">
            <a:spAutoFit/>
          </a:bodyPr>
          <a:lstStyle/>
          <a:p>
            <a:pPr indent="-393700" lvl="0" marL="457200" marR="0" rtl="0" algn="just">
              <a:lnSpc>
                <a:spcPct val="100000"/>
              </a:lnSpc>
              <a:spcBef>
                <a:spcPts val="0"/>
              </a:spcBef>
              <a:spcAft>
                <a:spcPts val="0"/>
              </a:spcAft>
              <a:buSzPts val="2600"/>
              <a:buChar char="❖"/>
            </a:pPr>
            <a:r>
              <a:rPr b="1" lang="en-US" sz="2600"/>
              <a:t>Activity Diagram:-</a:t>
            </a:r>
            <a:endParaRPr b="1" sz="2600"/>
          </a:p>
        </p:txBody>
      </p:sp>
      <p:sp>
        <p:nvSpPr>
          <p:cNvPr id="181" name="Google Shape;181;p15"/>
          <p:cNvSpPr txBox="1"/>
          <p:nvPr/>
        </p:nvSpPr>
        <p:spPr>
          <a:xfrm>
            <a:off x="409200" y="2128750"/>
            <a:ext cx="751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182" name="Google Shape;182;p15"/>
          <p:cNvPicPr preferRelativeResize="0"/>
          <p:nvPr/>
        </p:nvPicPr>
        <p:blipFill>
          <a:blip r:embed="rId3">
            <a:alphaModFix/>
          </a:blip>
          <a:stretch>
            <a:fillRect/>
          </a:stretch>
        </p:blipFill>
        <p:spPr>
          <a:xfrm>
            <a:off x="152400" y="2128750"/>
            <a:ext cx="8623199" cy="433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ph type="title"/>
          </p:nvPr>
        </p:nvSpPr>
        <p:spPr>
          <a:xfrm>
            <a:off x="391975" y="631550"/>
            <a:ext cx="8686800" cy="10098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a:t>
            </a:r>
            <a:endParaRPr/>
          </a:p>
        </p:txBody>
      </p:sp>
      <p:sp>
        <p:nvSpPr>
          <p:cNvPr id="188" name="Google Shape;188;p16"/>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89" name="Google Shape;189;p16"/>
          <p:cNvSpPr txBox="1"/>
          <p:nvPr>
            <p:ph idx="1" type="body"/>
          </p:nvPr>
        </p:nvSpPr>
        <p:spPr>
          <a:xfrm>
            <a:off x="457200" y="1641348"/>
            <a:ext cx="8229600" cy="5078400"/>
          </a:xfrm>
          <a:prstGeom prst="rect">
            <a:avLst/>
          </a:prstGeom>
          <a:noFill/>
          <a:ln>
            <a:noFill/>
          </a:ln>
        </p:spPr>
        <p:txBody>
          <a:bodyPr anchorCtr="0" anchor="t" bIns="45700" lIns="91425" spcFirstLastPara="1" rIns="91425" wrap="square" tIns="45700">
            <a:noAutofit/>
          </a:bodyPr>
          <a:lstStyle/>
          <a:p>
            <a:pPr indent="-337185" lvl="0" marL="457200" marR="0" rtl="0" algn="just">
              <a:lnSpc>
                <a:spcPct val="100000"/>
              </a:lnSpc>
              <a:spcBef>
                <a:spcPts val="520"/>
              </a:spcBef>
              <a:spcAft>
                <a:spcPts val="0"/>
              </a:spcAft>
              <a:buClr>
                <a:schemeClr val="dk1"/>
              </a:buClr>
              <a:buSzPts val="1710"/>
              <a:buChar char="❖"/>
            </a:pPr>
            <a:r>
              <a:rPr b="1" lang="en-US"/>
              <a:t>Input and Output Screen:-</a:t>
            </a:r>
            <a:endParaRPr b="1"/>
          </a:p>
          <a:p>
            <a:pPr indent="0" lvl="0" marL="457200" marR="0" rtl="0" algn="just">
              <a:lnSpc>
                <a:spcPct val="100000"/>
              </a:lnSpc>
              <a:spcBef>
                <a:spcPts val="520"/>
              </a:spcBef>
              <a:spcAft>
                <a:spcPts val="0"/>
              </a:spcAft>
              <a:buNone/>
            </a:pPr>
            <a:r>
              <a:t/>
            </a:r>
            <a:endParaRPr b="1"/>
          </a:p>
        </p:txBody>
      </p:sp>
      <p:pic>
        <p:nvPicPr>
          <p:cNvPr id="190" name="Google Shape;190;p16"/>
          <p:cNvPicPr preferRelativeResize="0"/>
          <p:nvPr/>
        </p:nvPicPr>
        <p:blipFill>
          <a:blip r:embed="rId3">
            <a:alphaModFix/>
          </a:blip>
          <a:stretch>
            <a:fillRect/>
          </a:stretch>
        </p:blipFill>
        <p:spPr>
          <a:xfrm>
            <a:off x="314325" y="2353850"/>
            <a:ext cx="8515350" cy="4002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96" name="Google Shape;196;p17"/>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197" name="Google Shape;197;p17"/>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198" name="Google Shape;198;p17"/>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199" name="Google Shape;199;p17"/>
          <p:cNvSpPr txBox="1"/>
          <p:nvPr/>
        </p:nvSpPr>
        <p:spPr>
          <a:xfrm>
            <a:off x="929025" y="2445175"/>
            <a:ext cx="326100" cy="1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00" name="Google Shape;200;p17"/>
          <p:cNvPicPr preferRelativeResize="0"/>
          <p:nvPr/>
        </p:nvPicPr>
        <p:blipFill>
          <a:blip r:embed="rId4">
            <a:alphaModFix/>
          </a:blip>
          <a:stretch>
            <a:fillRect/>
          </a:stretch>
        </p:blipFill>
        <p:spPr>
          <a:xfrm>
            <a:off x="328275" y="1854000"/>
            <a:ext cx="8358523" cy="4649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62ece1841c_1_49"/>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45C75"/>
              </a:buClr>
              <a:buSzPts val="1200"/>
              <a:buFont typeface="Arial"/>
              <a:buNone/>
            </a:pPr>
            <a:fld id="{00000000-1234-1234-1234-123412341234}" type="slidenum">
              <a:rPr lang="en-US"/>
              <a:t>‹#›</a:t>
            </a:fld>
            <a:endParaRPr/>
          </a:p>
        </p:txBody>
      </p:sp>
      <p:sp>
        <p:nvSpPr>
          <p:cNvPr id="207" name="Google Shape;207;g262ece1841c_1_49"/>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08" name="Google Shape;208;g262ece1841c_1_49"/>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09" name="Google Shape;209;g262ece1841c_1_49"/>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10" name="Google Shape;210;g262ece1841c_1_49"/>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211" name="Google Shape;211;g262ece1841c_1_49"/>
          <p:cNvSpPr txBox="1"/>
          <p:nvPr/>
        </p:nvSpPr>
        <p:spPr>
          <a:xfrm>
            <a:off x="1242175" y="20981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12" name="Google Shape;212;g262ece1841c_1_49"/>
          <p:cNvPicPr preferRelativeResize="0"/>
          <p:nvPr/>
        </p:nvPicPr>
        <p:blipFill>
          <a:blip r:embed="rId4">
            <a:alphaModFix/>
          </a:blip>
          <a:stretch>
            <a:fillRect/>
          </a:stretch>
        </p:blipFill>
        <p:spPr>
          <a:xfrm>
            <a:off x="391975" y="1832900"/>
            <a:ext cx="8183126" cy="4640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62ece1841c_1_70"/>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g262ece1841c_1_70"/>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20" name="Google Shape;220;g262ece1841c_1_70"/>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21" name="Google Shape;221;g262ece1841c_1_70"/>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22" name="Google Shape;222;g262ece1841c_1_70"/>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223" name="Google Shape;223;g262ece1841c_1_70"/>
          <p:cNvSpPr txBox="1"/>
          <p:nvPr/>
        </p:nvSpPr>
        <p:spPr>
          <a:xfrm>
            <a:off x="1242175" y="20981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sp>
        <p:nvSpPr>
          <p:cNvPr id="224" name="Google Shape;224;g262ece1841c_1_70"/>
          <p:cNvSpPr txBox="1"/>
          <p:nvPr/>
        </p:nvSpPr>
        <p:spPr>
          <a:xfrm>
            <a:off x="1646650" y="2554800"/>
            <a:ext cx="6393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25" name="Google Shape;225;g262ece1841c_1_70"/>
          <p:cNvPicPr preferRelativeResize="0"/>
          <p:nvPr/>
        </p:nvPicPr>
        <p:blipFill>
          <a:blip r:embed="rId4">
            <a:alphaModFix/>
          </a:blip>
          <a:stretch>
            <a:fillRect/>
          </a:stretch>
        </p:blipFill>
        <p:spPr>
          <a:xfrm>
            <a:off x="459300" y="1728525"/>
            <a:ext cx="7946174" cy="470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62ece1841c_1_86"/>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g262ece1841c_1_86"/>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33" name="Google Shape;233;g262ece1841c_1_86"/>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34" name="Google Shape;234;g262ece1841c_1_86"/>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35" name="Google Shape;235;g262ece1841c_1_86"/>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236" name="Google Shape;236;g262ece1841c_1_86"/>
          <p:cNvSpPr txBox="1"/>
          <p:nvPr/>
        </p:nvSpPr>
        <p:spPr>
          <a:xfrm>
            <a:off x="1242175" y="20981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sp>
        <p:nvSpPr>
          <p:cNvPr id="237" name="Google Shape;237;g262ece1841c_1_86"/>
          <p:cNvSpPr txBox="1"/>
          <p:nvPr/>
        </p:nvSpPr>
        <p:spPr>
          <a:xfrm>
            <a:off x="1646650" y="2554800"/>
            <a:ext cx="6393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38" name="Google Shape;238;g262ece1841c_1_86"/>
          <p:cNvPicPr preferRelativeResize="0"/>
          <p:nvPr/>
        </p:nvPicPr>
        <p:blipFill>
          <a:blip r:embed="rId4">
            <a:alphaModFix/>
          </a:blip>
          <a:stretch>
            <a:fillRect/>
          </a:stretch>
        </p:blipFill>
        <p:spPr>
          <a:xfrm>
            <a:off x="391975" y="1819875"/>
            <a:ext cx="8294827" cy="464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type="title"/>
          </p:nvPr>
        </p:nvSpPr>
        <p:spPr>
          <a:xfrm>
            <a:off x="-973137" y="944562"/>
            <a:ext cx="10332900" cy="7206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i="0" lang="en-US" sz="5000" u="none">
                <a:solidFill>
                  <a:schemeClr val="dk2"/>
                </a:solidFill>
                <a:latin typeface="Times New Roman"/>
                <a:ea typeface="Times New Roman"/>
                <a:cs typeface="Times New Roman"/>
                <a:sym typeface="Times New Roman"/>
              </a:rPr>
              <a:t>Outline</a:t>
            </a:r>
            <a:endParaRPr/>
          </a:p>
        </p:txBody>
      </p:sp>
      <p:sp>
        <p:nvSpPr>
          <p:cNvPr id="85" name="Google Shape;85;p2"/>
          <p:cNvSpPr txBox="1"/>
          <p:nvPr>
            <p:ph idx="1" type="body"/>
          </p:nvPr>
        </p:nvSpPr>
        <p:spPr>
          <a:xfrm>
            <a:off x="315775" y="2277625"/>
            <a:ext cx="5580000" cy="35814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100000"/>
              </a:lnSpc>
              <a:spcBef>
                <a:spcPts val="0"/>
              </a:spcBef>
              <a:spcAft>
                <a:spcPts val="0"/>
              </a:spcAft>
              <a:buClr>
                <a:schemeClr val="dk1"/>
              </a:buClr>
              <a:buSzPts val="2280"/>
              <a:buFont typeface="Noto Sans Symbols"/>
              <a:buChar char="⮚"/>
            </a:pPr>
            <a:r>
              <a:rPr b="1" i="0" lang="en-US" sz="2400" u="none">
                <a:solidFill>
                  <a:schemeClr val="dk1"/>
                </a:solidFill>
                <a:latin typeface="Times New Roman"/>
                <a:ea typeface="Times New Roman"/>
                <a:cs typeface="Times New Roman"/>
                <a:sym typeface="Times New Roman"/>
              </a:rPr>
              <a:t>Introduction</a:t>
            </a:r>
            <a:endParaRPr/>
          </a:p>
          <a:p>
            <a:pPr indent="-514350" lvl="0" marL="514350" marR="0" rtl="0" algn="l">
              <a:lnSpc>
                <a:spcPct val="100000"/>
              </a:lnSpc>
              <a:spcBef>
                <a:spcPts val="480"/>
              </a:spcBef>
              <a:spcAft>
                <a:spcPts val="0"/>
              </a:spcAft>
              <a:buClr>
                <a:schemeClr val="dk1"/>
              </a:buClr>
              <a:buSzPts val="2280"/>
              <a:buFont typeface="Noto Sans Symbols"/>
              <a:buChar char="⮚"/>
            </a:pPr>
            <a:r>
              <a:rPr b="1" lang="en-US" sz="2400">
                <a:latin typeface="Times New Roman"/>
                <a:ea typeface="Times New Roman"/>
                <a:cs typeface="Times New Roman"/>
                <a:sym typeface="Times New Roman"/>
              </a:rPr>
              <a:t>System Analysi</a:t>
            </a:r>
            <a:r>
              <a:rPr b="1" lang="en-US" sz="2400">
                <a:latin typeface="Times New Roman"/>
                <a:ea typeface="Times New Roman"/>
                <a:cs typeface="Times New Roman"/>
                <a:sym typeface="Times New Roman"/>
              </a:rPr>
              <a:t>s</a:t>
            </a:r>
            <a:endParaRPr/>
          </a:p>
          <a:p>
            <a:pPr indent="-501650" lvl="0" marL="514350" marR="0" rtl="0" algn="l">
              <a:lnSpc>
                <a:spcPct val="100000"/>
              </a:lnSpc>
              <a:spcBef>
                <a:spcPts val="480"/>
              </a:spcBef>
              <a:spcAft>
                <a:spcPts val="0"/>
              </a:spcAft>
              <a:buClr>
                <a:schemeClr val="dk1"/>
              </a:buClr>
              <a:buSzPts val="2080"/>
              <a:buFont typeface="Times New Roman"/>
              <a:buChar char="⮚"/>
            </a:pPr>
            <a:r>
              <a:rPr b="1" lang="en-US" sz="2400">
                <a:latin typeface="Times New Roman"/>
                <a:ea typeface="Times New Roman"/>
                <a:cs typeface="Times New Roman"/>
                <a:sym typeface="Times New Roman"/>
              </a:rPr>
              <a:t>Implementations details.</a:t>
            </a:r>
            <a:endParaRPr b="1" sz="2400">
              <a:latin typeface="Times New Roman"/>
              <a:ea typeface="Times New Roman"/>
              <a:cs typeface="Times New Roman"/>
              <a:sym typeface="Times New Roman"/>
            </a:endParaRPr>
          </a:p>
          <a:p>
            <a:pPr indent="-501650" lvl="0" marL="514350" marR="0" rtl="0" algn="l">
              <a:lnSpc>
                <a:spcPct val="100000"/>
              </a:lnSpc>
              <a:spcBef>
                <a:spcPts val="480"/>
              </a:spcBef>
              <a:spcAft>
                <a:spcPts val="0"/>
              </a:spcAft>
              <a:buClr>
                <a:schemeClr val="dk1"/>
              </a:buClr>
              <a:buSzPts val="2080"/>
              <a:buFont typeface="Times New Roman"/>
              <a:buChar char="⮚"/>
            </a:pPr>
            <a:r>
              <a:rPr b="1" lang="en-US" sz="2400">
                <a:latin typeface="Times New Roman"/>
                <a:ea typeface="Times New Roman"/>
                <a:cs typeface="Times New Roman"/>
                <a:sym typeface="Times New Roman"/>
              </a:rPr>
              <a:t>System Design</a:t>
            </a:r>
            <a:endParaRPr b="1" sz="2400">
              <a:latin typeface="Times New Roman"/>
              <a:ea typeface="Times New Roman"/>
              <a:cs typeface="Times New Roman"/>
              <a:sym typeface="Times New Roman"/>
            </a:endParaRPr>
          </a:p>
          <a:p>
            <a:pPr indent="-514350" lvl="0" marL="514350" marR="0" rtl="0" algn="l">
              <a:lnSpc>
                <a:spcPct val="100000"/>
              </a:lnSpc>
              <a:spcBef>
                <a:spcPts val="480"/>
              </a:spcBef>
              <a:spcAft>
                <a:spcPts val="0"/>
              </a:spcAft>
              <a:buClr>
                <a:schemeClr val="dk1"/>
              </a:buClr>
              <a:buSzPts val="2280"/>
              <a:buFont typeface="Noto Sans Symbols"/>
              <a:buChar char="⮚"/>
            </a:pPr>
            <a:r>
              <a:rPr b="1" lang="en-US" sz="2400">
                <a:latin typeface="Times New Roman"/>
                <a:ea typeface="Times New Roman"/>
                <a:cs typeface="Times New Roman"/>
                <a:sym typeface="Times New Roman"/>
              </a:rPr>
              <a:t>UML </a:t>
            </a:r>
            <a:r>
              <a:rPr b="1" lang="en-US" sz="2400">
                <a:latin typeface="Times New Roman"/>
                <a:ea typeface="Times New Roman"/>
                <a:cs typeface="Times New Roman"/>
                <a:sym typeface="Times New Roman"/>
              </a:rPr>
              <a:t>Diagrams</a:t>
            </a:r>
            <a:endParaRPr/>
          </a:p>
          <a:p>
            <a:pPr indent="-514350" lvl="0" marL="514350" marR="0" rtl="0" algn="l">
              <a:lnSpc>
                <a:spcPct val="100000"/>
              </a:lnSpc>
              <a:spcBef>
                <a:spcPts val="480"/>
              </a:spcBef>
              <a:spcAft>
                <a:spcPts val="0"/>
              </a:spcAft>
              <a:buClr>
                <a:schemeClr val="dk1"/>
              </a:buClr>
              <a:buSzPts val="2280"/>
              <a:buFont typeface="Noto Sans Symbols"/>
              <a:buChar char="⮚"/>
            </a:pPr>
            <a:r>
              <a:rPr b="1" lang="en-US" sz="2400">
                <a:latin typeface="Times New Roman"/>
                <a:ea typeface="Times New Roman"/>
                <a:cs typeface="Times New Roman"/>
                <a:sym typeface="Times New Roman"/>
              </a:rPr>
              <a:t>User Interface</a:t>
            </a:r>
            <a:endParaRPr/>
          </a:p>
          <a:p>
            <a:pPr indent="-514350" lvl="0" marL="514350" marR="0" rtl="0" algn="l">
              <a:lnSpc>
                <a:spcPct val="100000"/>
              </a:lnSpc>
              <a:spcBef>
                <a:spcPts val="480"/>
              </a:spcBef>
              <a:spcAft>
                <a:spcPts val="0"/>
              </a:spcAft>
              <a:buClr>
                <a:schemeClr val="dk1"/>
              </a:buClr>
              <a:buSzPts val="2280"/>
              <a:buFont typeface="Noto Sans Symbols"/>
              <a:buChar char="⮚"/>
            </a:pPr>
            <a:r>
              <a:rPr b="1" lang="en-US" sz="2400">
                <a:latin typeface="Times New Roman"/>
                <a:ea typeface="Times New Roman"/>
                <a:cs typeface="Times New Roman"/>
                <a:sym typeface="Times New Roman"/>
              </a:rPr>
              <a:t>Conclusion</a:t>
            </a:r>
            <a:endParaRPr/>
          </a:p>
          <a:p>
            <a:pPr indent="-369570" lvl="0" marL="514350" marR="0" rtl="0" algn="l">
              <a:lnSpc>
                <a:spcPct val="100000"/>
              </a:lnSpc>
              <a:spcBef>
                <a:spcPts val="480"/>
              </a:spcBef>
              <a:spcAft>
                <a:spcPts val="0"/>
              </a:spcAft>
              <a:buClr>
                <a:schemeClr val="dk1"/>
              </a:buClr>
              <a:buSzPts val="2280"/>
              <a:buFont typeface="Noto Sans Symbols"/>
              <a:buNone/>
            </a:pPr>
            <a:r>
              <a:t/>
            </a:r>
            <a:endParaRPr b="1" i="0" sz="2400" u="none">
              <a:solidFill>
                <a:schemeClr val="dk1"/>
              </a:solidFill>
              <a:latin typeface="Times New Roman"/>
              <a:ea typeface="Times New Roman"/>
              <a:cs typeface="Times New Roman"/>
              <a:sym typeface="Times New Roman"/>
            </a:endParaRPr>
          </a:p>
          <a:p>
            <a:pPr indent="-369570" lvl="0" marL="514350" marR="0" rtl="0" algn="l">
              <a:lnSpc>
                <a:spcPct val="100000"/>
              </a:lnSpc>
              <a:spcBef>
                <a:spcPts val="480"/>
              </a:spcBef>
              <a:spcAft>
                <a:spcPts val="0"/>
              </a:spcAft>
              <a:buClr>
                <a:schemeClr val="dk1"/>
              </a:buClr>
              <a:buSzPts val="2280"/>
              <a:buFont typeface="Noto Sans Symbols"/>
              <a:buNone/>
            </a:pPr>
            <a:r>
              <a:t/>
            </a:r>
            <a:endParaRPr b="1" i="0" sz="2400" u="none">
              <a:solidFill>
                <a:schemeClr val="dk1"/>
              </a:solidFill>
              <a:latin typeface="Times New Roman"/>
              <a:ea typeface="Times New Roman"/>
              <a:cs typeface="Times New Roman"/>
              <a:sym typeface="Times New Roman"/>
            </a:endParaRPr>
          </a:p>
          <a:p>
            <a:pPr indent="-369570" lvl="0" marL="514350" marR="0" rtl="0" algn="l">
              <a:lnSpc>
                <a:spcPct val="150000"/>
              </a:lnSpc>
              <a:spcBef>
                <a:spcPts val="480"/>
              </a:spcBef>
              <a:spcAft>
                <a:spcPts val="0"/>
              </a:spcAft>
              <a:buClr>
                <a:schemeClr val="dk1"/>
              </a:buClr>
              <a:buSzPts val="2280"/>
              <a:buFont typeface="Noto Sans Symbols"/>
              <a:buNone/>
            </a:pPr>
            <a:r>
              <a:t/>
            </a:r>
            <a:endParaRPr b="1" i="0" sz="2400" u="none">
              <a:solidFill>
                <a:schemeClr val="dk1"/>
              </a:solidFill>
              <a:latin typeface="Times New Roman"/>
              <a:ea typeface="Times New Roman"/>
              <a:cs typeface="Times New Roman"/>
              <a:sym typeface="Times New Roman"/>
            </a:endParaRPr>
          </a:p>
          <a:p>
            <a:pPr indent="-369570" lvl="0" marL="514350" marR="0" rtl="0" algn="l">
              <a:lnSpc>
                <a:spcPct val="150000"/>
              </a:lnSpc>
              <a:spcBef>
                <a:spcPts val="480"/>
              </a:spcBef>
              <a:spcAft>
                <a:spcPts val="0"/>
              </a:spcAft>
              <a:buClr>
                <a:schemeClr val="dk1"/>
              </a:buClr>
              <a:buSzPts val="2280"/>
              <a:buFont typeface="Noto Sans Symbols"/>
              <a:buNone/>
            </a:pPr>
            <a:r>
              <a:t/>
            </a:r>
            <a:endParaRPr b="0" i="0" sz="2400" u="none">
              <a:solidFill>
                <a:schemeClr val="dk1"/>
              </a:solidFill>
              <a:latin typeface="Times New Roman"/>
              <a:ea typeface="Times New Roman"/>
              <a:cs typeface="Times New Roman"/>
              <a:sym typeface="Times New Roman"/>
            </a:endParaRPr>
          </a:p>
          <a:p>
            <a:pPr indent="-369570" lvl="0" marL="514350" marR="0" rtl="0" algn="l">
              <a:lnSpc>
                <a:spcPct val="100000"/>
              </a:lnSpc>
              <a:spcBef>
                <a:spcPts val="480"/>
              </a:spcBef>
              <a:spcAft>
                <a:spcPts val="0"/>
              </a:spcAft>
              <a:buClr>
                <a:schemeClr val="dk1"/>
              </a:buClr>
              <a:buSzPts val="2280"/>
              <a:buFont typeface="Noto Sans Symbols"/>
              <a:buNone/>
            </a:pPr>
            <a:r>
              <a:t/>
            </a:r>
            <a:endParaRPr b="0" i="0" sz="2400" u="none">
              <a:solidFill>
                <a:schemeClr val="dk1"/>
              </a:solidFill>
              <a:latin typeface="Times New Roman"/>
              <a:ea typeface="Times New Roman"/>
              <a:cs typeface="Times New Roman"/>
              <a:sym typeface="Times New Roman"/>
            </a:endParaRPr>
          </a:p>
          <a:p>
            <a:pPr indent="-514350" lvl="0" marL="514350" marR="0" rtl="0" algn="l">
              <a:lnSpc>
                <a:spcPct val="100000"/>
              </a:lnSpc>
              <a:spcBef>
                <a:spcPts val="480"/>
              </a:spcBef>
              <a:spcAft>
                <a:spcPts val="0"/>
              </a:spcAft>
              <a:buClr>
                <a:srgbClr val="0BD0D9"/>
              </a:buClr>
              <a:buSzPts val="2280"/>
              <a:buFont typeface="Noto Sans Symbols"/>
              <a:buNone/>
            </a:pPr>
            <a:r>
              <a:rPr b="0" i="0" lang="en-US" sz="2400" u="none">
                <a:solidFill>
                  <a:schemeClr val="dk1"/>
                </a:solidFill>
                <a:latin typeface="Times New Roman"/>
                <a:ea typeface="Times New Roman"/>
                <a:cs typeface="Times New Roman"/>
                <a:sym typeface="Times New Roman"/>
              </a:rPr>
              <a:t> </a:t>
            </a:r>
            <a:endParaRPr/>
          </a:p>
        </p:txBody>
      </p:sp>
      <p:sp>
        <p:nvSpPr>
          <p:cNvPr id="86" name="Google Shape;86;p2"/>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descr="Question about Newton's forward interpolation method.: learnmath" id="87" name="Google Shape;87;p2"/>
          <p:cNvPicPr preferRelativeResize="0"/>
          <p:nvPr/>
        </p:nvPicPr>
        <p:blipFill rotWithShape="1">
          <a:blip r:embed="rId3">
            <a:alphaModFix/>
          </a:blip>
          <a:srcRect b="0" l="0" r="0" t="0"/>
          <a:stretch/>
        </p:blipFill>
        <p:spPr>
          <a:xfrm>
            <a:off x="5072062" y="1484312"/>
            <a:ext cx="4105275" cy="47418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62ece1841c_1_102"/>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g262ece1841c_1_102"/>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46" name="Google Shape;246;g262ece1841c_1_102"/>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47" name="Google Shape;247;g262ece1841c_1_102"/>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48" name="Google Shape;248;g262ece1841c_1_102"/>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249" name="Google Shape;249;g262ece1841c_1_102"/>
          <p:cNvSpPr txBox="1"/>
          <p:nvPr/>
        </p:nvSpPr>
        <p:spPr>
          <a:xfrm>
            <a:off x="1242175" y="20981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sp>
        <p:nvSpPr>
          <p:cNvPr id="250" name="Google Shape;250;g262ece1841c_1_102"/>
          <p:cNvSpPr txBox="1"/>
          <p:nvPr/>
        </p:nvSpPr>
        <p:spPr>
          <a:xfrm>
            <a:off x="2155525" y="2763575"/>
            <a:ext cx="6393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51" name="Google Shape;251;g262ece1841c_1_102"/>
          <p:cNvPicPr preferRelativeResize="0"/>
          <p:nvPr/>
        </p:nvPicPr>
        <p:blipFill>
          <a:blip r:embed="rId4">
            <a:alphaModFix/>
          </a:blip>
          <a:stretch>
            <a:fillRect/>
          </a:stretch>
        </p:blipFill>
        <p:spPr>
          <a:xfrm>
            <a:off x="302200" y="1780725"/>
            <a:ext cx="8384602" cy="4631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62ece1841c_1_118"/>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g262ece1841c_1_118"/>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59" name="Google Shape;259;g262ece1841c_1_118"/>
          <p:cNvSpPr txBox="1"/>
          <p:nvPr>
            <p:ph type="title"/>
          </p:nvPr>
        </p:nvSpPr>
        <p:spPr>
          <a:xfrm>
            <a:off x="391975" y="5271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60" name="Google Shape;260;g262ece1841c_1_118"/>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61" name="Google Shape;261;g262ece1841c_1_118"/>
          <p:cNvPicPr preferRelativeResize="0"/>
          <p:nvPr/>
        </p:nvPicPr>
        <p:blipFill>
          <a:blip r:embed="rId3">
            <a:alphaModFix/>
          </a:blip>
          <a:stretch>
            <a:fillRect/>
          </a:stretch>
        </p:blipFill>
        <p:spPr>
          <a:xfrm>
            <a:off x="152400" y="152400"/>
            <a:ext cx="38100" cy="28575"/>
          </a:xfrm>
          <a:prstGeom prst="rect">
            <a:avLst/>
          </a:prstGeom>
          <a:noFill/>
          <a:ln>
            <a:noFill/>
          </a:ln>
        </p:spPr>
      </p:pic>
      <p:sp>
        <p:nvSpPr>
          <p:cNvPr id="262" name="Google Shape;262;g262ece1841c_1_118"/>
          <p:cNvSpPr txBox="1"/>
          <p:nvPr/>
        </p:nvSpPr>
        <p:spPr>
          <a:xfrm>
            <a:off x="1242175" y="20981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63" name="Google Shape;263;g262ece1841c_1_118"/>
          <p:cNvPicPr preferRelativeResize="0"/>
          <p:nvPr/>
        </p:nvPicPr>
        <p:blipFill>
          <a:blip r:embed="rId4">
            <a:alphaModFix/>
          </a:blip>
          <a:stretch>
            <a:fillRect/>
          </a:stretch>
        </p:blipFill>
        <p:spPr>
          <a:xfrm>
            <a:off x="269825" y="1911175"/>
            <a:ext cx="8496235" cy="4513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62ece1841c_1_134"/>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g262ece1841c_1_134"/>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71" name="Google Shape;271;g262ece1841c_1_134"/>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72" name="Google Shape;272;g262ece1841c_1_134"/>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73" name="Google Shape;273;g262ece1841c_1_134"/>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274" name="Google Shape;274;g262ece1841c_1_134"/>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75" name="Google Shape;275;g262ece1841c_1_134"/>
          <p:cNvPicPr preferRelativeResize="0"/>
          <p:nvPr/>
        </p:nvPicPr>
        <p:blipFill>
          <a:blip r:embed="rId4">
            <a:alphaModFix/>
          </a:blip>
          <a:stretch>
            <a:fillRect/>
          </a:stretch>
        </p:blipFill>
        <p:spPr>
          <a:xfrm>
            <a:off x="342900" y="2011400"/>
            <a:ext cx="8427926" cy="4596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62ece1841c_1_156"/>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g262ece1841c_1_15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83" name="Google Shape;283;g262ece1841c_1_156"/>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84" name="Google Shape;284;g262ece1841c_1_15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85" name="Google Shape;285;g262ece1841c_1_156"/>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286" name="Google Shape;286;g262ece1841c_1_156"/>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87" name="Google Shape;287;g262ece1841c_1_156"/>
          <p:cNvPicPr preferRelativeResize="0"/>
          <p:nvPr/>
        </p:nvPicPr>
        <p:blipFill>
          <a:blip r:embed="rId4">
            <a:alphaModFix/>
          </a:blip>
          <a:stretch>
            <a:fillRect/>
          </a:stretch>
        </p:blipFill>
        <p:spPr>
          <a:xfrm>
            <a:off x="544375" y="1933075"/>
            <a:ext cx="7952450" cy="4575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62ece1841c_1_171"/>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g262ece1841c_1_171"/>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295" name="Google Shape;295;g262ece1841c_1_171"/>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296" name="Google Shape;296;g262ece1841c_1_171"/>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297" name="Google Shape;297;g262ece1841c_1_171"/>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298" name="Google Shape;298;g262ece1841c_1_171"/>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299" name="Google Shape;299;g262ece1841c_1_171"/>
          <p:cNvPicPr preferRelativeResize="0"/>
          <p:nvPr/>
        </p:nvPicPr>
        <p:blipFill>
          <a:blip r:embed="rId4">
            <a:alphaModFix/>
          </a:blip>
          <a:stretch>
            <a:fillRect/>
          </a:stretch>
        </p:blipFill>
        <p:spPr>
          <a:xfrm>
            <a:off x="469325" y="2057800"/>
            <a:ext cx="8205350" cy="4450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62ece1841c_1_186"/>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g262ece1841c_1_18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307" name="Google Shape;307;g262ece1841c_1_186"/>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308" name="Google Shape;308;g262ece1841c_1_18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309" name="Google Shape;309;g262ece1841c_1_186"/>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310" name="Google Shape;310;g262ece1841c_1_186"/>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311" name="Google Shape;311;g262ece1841c_1_186"/>
          <p:cNvPicPr preferRelativeResize="0"/>
          <p:nvPr/>
        </p:nvPicPr>
        <p:blipFill>
          <a:blip r:embed="rId4">
            <a:alphaModFix/>
          </a:blip>
          <a:stretch>
            <a:fillRect/>
          </a:stretch>
        </p:blipFill>
        <p:spPr>
          <a:xfrm>
            <a:off x="544375" y="2054325"/>
            <a:ext cx="7927675" cy="4454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62ece1841c_1_201"/>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g262ece1841c_1_201"/>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319" name="Google Shape;319;g262ece1841c_1_201"/>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320" name="Google Shape;320;g262ece1841c_1_201"/>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321" name="Google Shape;321;g262ece1841c_1_201"/>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322" name="Google Shape;322;g262ece1841c_1_201"/>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323" name="Google Shape;323;g262ece1841c_1_201"/>
          <p:cNvPicPr preferRelativeResize="0"/>
          <p:nvPr/>
        </p:nvPicPr>
        <p:blipFill>
          <a:blip r:embed="rId4">
            <a:alphaModFix/>
          </a:blip>
          <a:stretch>
            <a:fillRect/>
          </a:stretch>
        </p:blipFill>
        <p:spPr>
          <a:xfrm>
            <a:off x="544375" y="2054325"/>
            <a:ext cx="7927675" cy="4360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62ece1841c_1_216"/>
          <p:cNvSpPr txBox="1"/>
          <p:nvPr>
            <p:ph idx="12" type="sldNum"/>
          </p:nvPr>
        </p:nvSpPr>
        <p:spPr>
          <a:xfrm>
            <a:off x="8077200" y="65087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g262ece1841c_1_21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331" name="Google Shape;331;g262ece1841c_1_216"/>
          <p:cNvSpPr txBox="1"/>
          <p:nvPr>
            <p:ph type="title"/>
          </p:nvPr>
        </p:nvSpPr>
        <p:spPr>
          <a:xfrm>
            <a:off x="544375" y="679525"/>
            <a:ext cx="8686800" cy="11142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User Interface(Conti..)</a:t>
            </a:r>
            <a:endParaRPr/>
          </a:p>
        </p:txBody>
      </p:sp>
      <p:sp>
        <p:nvSpPr>
          <p:cNvPr id="332" name="Google Shape;332;g262ece1841c_1_216"/>
          <p:cNvSpPr txBox="1"/>
          <p:nvPr/>
        </p:nvSpPr>
        <p:spPr>
          <a:xfrm>
            <a:off x="8077200" y="65087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pic>
        <p:nvPicPr>
          <p:cNvPr id="333" name="Google Shape;333;g262ece1841c_1_216"/>
          <p:cNvPicPr preferRelativeResize="0"/>
          <p:nvPr/>
        </p:nvPicPr>
        <p:blipFill>
          <a:blip r:embed="rId3">
            <a:alphaModFix/>
          </a:blip>
          <a:stretch>
            <a:fillRect/>
          </a:stretch>
        </p:blipFill>
        <p:spPr>
          <a:xfrm>
            <a:off x="304800" y="304800"/>
            <a:ext cx="38100" cy="28575"/>
          </a:xfrm>
          <a:prstGeom prst="rect">
            <a:avLst/>
          </a:prstGeom>
          <a:noFill/>
          <a:ln>
            <a:noFill/>
          </a:ln>
        </p:spPr>
      </p:pic>
      <p:sp>
        <p:nvSpPr>
          <p:cNvPr id="334" name="Google Shape;334;g262ece1841c_1_216"/>
          <p:cNvSpPr txBox="1"/>
          <p:nvPr/>
        </p:nvSpPr>
        <p:spPr>
          <a:xfrm>
            <a:off x="1394575" y="2250500"/>
            <a:ext cx="17094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latin typeface="Constantia"/>
              <a:ea typeface="Constantia"/>
              <a:cs typeface="Constantia"/>
              <a:sym typeface="Constantia"/>
            </a:endParaRPr>
          </a:p>
        </p:txBody>
      </p:sp>
      <p:pic>
        <p:nvPicPr>
          <p:cNvPr id="335" name="Google Shape;335;g262ece1841c_1_216"/>
          <p:cNvPicPr preferRelativeResize="0"/>
          <p:nvPr/>
        </p:nvPicPr>
        <p:blipFill>
          <a:blip r:embed="rId4">
            <a:alphaModFix/>
          </a:blip>
          <a:stretch>
            <a:fillRect/>
          </a:stretch>
        </p:blipFill>
        <p:spPr>
          <a:xfrm>
            <a:off x="544375" y="2037000"/>
            <a:ext cx="7927675" cy="4471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62ece1841c_1_238"/>
          <p:cNvSpPr txBox="1"/>
          <p:nvPr>
            <p:ph type="title"/>
          </p:nvPr>
        </p:nvSpPr>
        <p:spPr>
          <a:xfrm>
            <a:off x="457200" y="704850"/>
            <a:ext cx="8229600" cy="1143000"/>
          </a:xfrm>
          <a:prstGeom prst="rect">
            <a:avLst/>
          </a:prstGeom>
        </p:spPr>
        <p:txBody>
          <a:bodyPr anchorCtr="0" anchor="b" bIns="0" lIns="0" spcFirstLastPara="1" rIns="0" wrap="square" tIns="45700">
            <a:no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342" name="Google Shape;342;g262ece1841c_1_238"/>
          <p:cNvSpPr txBox="1"/>
          <p:nvPr>
            <p:ph idx="1" type="body"/>
          </p:nvPr>
        </p:nvSpPr>
        <p:spPr>
          <a:xfrm>
            <a:off x="457200" y="1935162"/>
            <a:ext cx="8229600" cy="43893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t/>
            </a:r>
            <a:endParaRPr/>
          </a:p>
          <a:p>
            <a:pPr indent="-337185" lvl="0" marL="457200" rtl="0" algn="l">
              <a:spcBef>
                <a:spcPts val="360"/>
              </a:spcBef>
              <a:spcAft>
                <a:spcPts val="0"/>
              </a:spcAft>
              <a:buClr>
                <a:schemeClr val="dk1"/>
              </a:buClr>
              <a:buSzPts val="1710"/>
              <a:buFont typeface="Times New Roman"/>
              <a:buChar char="❖"/>
            </a:pPr>
            <a:r>
              <a:rPr lang="en-US">
                <a:latin typeface="Times New Roman"/>
                <a:ea typeface="Times New Roman"/>
                <a:cs typeface="Times New Roman"/>
                <a:sym typeface="Times New Roman"/>
              </a:rPr>
              <a:t>Web based Application.</a:t>
            </a:r>
            <a:endParaRPr>
              <a:latin typeface="Times New Roman"/>
              <a:ea typeface="Times New Roman"/>
              <a:cs typeface="Times New Roman"/>
              <a:sym typeface="Times New Roman"/>
            </a:endParaRPr>
          </a:p>
          <a:p>
            <a:pPr indent="-337185" lvl="0" marL="457200" rtl="0" algn="l">
              <a:spcBef>
                <a:spcPts val="0"/>
              </a:spcBef>
              <a:spcAft>
                <a:spcPts val="0"/>
              </a:spcAft>
              <a:buClr>
                <a:schemeClr val="dk1"/>
              </a:buClr>
              <a:buSzPts val="1710"/>
              <a:buFont typeface="Times New Roman"/>
              <a:buChar char="❖"/>
            </a:pPr>
            <a:r>
              <a:rPr lang="en-US">
                <a:latin typeface="Times New Roman"/>
                <a:ea typeface="Times New Roman"/>
                <a:cs typeface="Times New Roman"/>
                <a:sym typeface="Times New Roman"/>
              </a:rPr>
              <a:t>Faster Performance.</a:t>
            </a:r>
            <a:endParaRPr>
              <a:latin typeface="Times New Roman"/>
              <a:ea typeface="Times New Roman"/>
              <a:cs typeface="Times New Roman"/>
              <a:sym typeface="Times New Roman"/>
            </a:endParaRPr>
          </a:p>
          <a:p>
            <a:pPr indent="-337185" lvl="0" marL="457200" rtl="0" algn="l">
              <a:spcBef>
                <a:spcPts val="0"/>
              </a:spcBef>
              <a:spcAft>
                <a:spcPts val="0"/>
              </a:spcAft>
              <a:buClr>
                <a:schemeClr val="dk1"/>
              </a:buClr>
              <a:buSzPts val="1710"/>
              <a:buFont typeface="Times New Roman"/>
              <a:buChar char="❖"/>
            </a:pPr>
            <a:r>
              <a:rPr lang="en-US">
                <a:latin typeface="Times New Roman"/>
                <a:ea typeface="Times New Roman"/>
                <a:cs typeface="Times New Roman"/>
                <a:sym typeface="Times New Roman"/>
              </a:rPr>
              <a:t>Build on Native Platform.</a:t>
            </a:r>
            <a:endParaRPr>
              <a:latin typeface="Times New Roman"/>
              <a:ea typeface="Times New Roman"/>
              <a:cs typeface="Times New Roman"/>
              <a:sym typeface="Times New Roman"/>
            </a:endParaRPr>
          </a:p>
          <a:p>
            <a:pPr indent="-337185" lvl="0" marL="457200" rtl="0" algn="l">
              <a:spcBef>
                <a:spcPts val="0"/>
              </a:spcBef>
              <a:spcAft>
                <a:spcPts val="0"/>
              </a:spcAft>
              <a:buClr>
                <a:schemeClr val="dk1"/>
              </a:buClr>
              <a:buSzPts val="1710"/>
              <a:buFont typeface="Times New Roman"/>
              <a:buChar char="❖"/>
            </a:pPr>
            <a:r>
              <a:rPr lang="en-US">
                <a:latin typeface="Times New Roman"/>
                <a:ea typeface="Times New Roman"/>
                <a:cs typeface="Times New Roman"/>
                <a:sym typeface="Times New Roman"/>
              </a:rPr>
              <a:t>Less Cost.</a:t>
            </a:r>
            <a:endParaRPr>
              <a:latin typeface="Times New Roman"/>
              <a:ea typeface="Times New Roman"/>
              <a:cs typeface="Times New Roman"/>
              <a:sym typeface="Times New Roman"/>
            </a:endParaRPr>
          </a:p>
          <a:p>
            <a:pPr indent="0" lvl="0" marL="457200" rtl="0" algn="l">
              <a:spcBef>
                <a:spcPts val="360"/>
              </a:spcBef>
              <a:spcAft>
                <a:spcPts val="0"/>
              </a:spcAft>
              <a:buNone/>
            </a:pPr>
            <a:r>
              <a:t/>
            </a:r>
            <a:endParaRPr/>
          </a:p>
        </p:txBody>
      </p:sp>
      <p:sp>
        <p:nvSpPr>
          <p:cNvPr id="343" name="Google Shape;343;g262ece1841c_1_238"/>
          <p:cNvSpPr txBox="1"/>
          <p:nvPr>
            <p:ph idx="12" type="sldNum"/>
          </p:nvPr>
        </p:nvSpPr>
        <p:spPr>
          <a:xfrm>
            <a:off x="7924800" y="6356350"/>
            <a:ext cx="762000" cy="365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45C75"/>
              </a:buClr>
              <a:buSzPts val="12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8"/>
          <p:cNvSpPr txBox="1"/>
          <p:nvPr>
            <p:ph idx="1" type="body"/>
          </p:nvPr>
        </p:nvSpPr>
        <p:spPr>
          <a:xfrm>
            <a:off x="457200" y="2667000"/>
            <a:ext cx="7427912" cy="1625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BD0D9"/>
              </a:buClr>
              <a:buSzPts val="9120"/>
              <a:buFont typeface="Noto Sans Symbols"/>
              <a:buNone/>
            </a:pPr>
            <a:r>
              <a:rPr b="1" i="0" lang="en-US" sz="9600" u="none">
                <a:solidFill>
                  <a:schemeClr val="dk1"/>
                </a:solidFill>
                <a:latin typeface="Times New Roman"/>
                <a:ea typeface="Times New Roman"/>
                <a:cs typeface="Times New Roman"/>
                <a:sym typeface="Times New Roman"/>
              </a:rPr>
              <a:t>Thank you!</a:t>
            </a:r>
            <a:endParaRPr/>
          </a:p>
        </p:txBody>
      </p:sp>
      <p:sp>
        <p:nvSpPr>
          <p:cNvPr id="349" name="Google Shape;349;p18"/>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ph type="title"/>
          </p:nvPr>
        </p:nvSpPr>
        <p:spPr>
          <a:xfrm>
            <a:off x="252412" y="557212"/>
            <a:ext cx="8229600" cy="1000125"/>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i="0" lang="en-US" sz="5000" u="none">
                <a:solidFill>
                  <a:schemeClr val="dk2"/>
                </a:solidFill>
                <a:latin typeface="Times New Roman"/>
                <a:ea typeface="Times New Roman"/>
                <a:cs typeface="Times New Roman"/>
                <a:sym typeface="Times New Roman"/>
              </a:rPr>
              <a:t>Introduction</a:t>
            </a:r>
            <a:endParaRPr/>
          </a:p>
        </p:txBody>
      </p:sp>
      <p:sp>
        <p:nvSpPr>
          <p:cNvPr id="93" name="Google Shape;93;p3"/>
          <p:cNvSpPr txBox="1"/>
          <p:nvPr>
            <p:ph idx="1" type="body"/>
          </p:nvPr>
        </p:nvSpPr>
        <p:spPr>
          <a:xfrm>
            <a:off x="81599" y="1673100"/>
            <a:ext cx="8730300" cy="5184900"/>
          </a:xfrm>
          <a:prstGeom prst="rect">
            <a:avLst/>
          </a:prstGeom>
          <a:noFill/>
          <a:ln>
            <a:noFill/>
          </a:ln>
        </p:spPr>
        <p:txBody>
          <a:bodyPr anchorCtr="0" anchor="t" bIns="45700" lIns="91425" spcFirstLastPara="1" rIns="91425" wrap="square" tIns="45700">
            <a:noAutofit/>
          </a:bodyPr>
          <a:lstStyle/>
          <a:p>
            <a:pPr indent="-337185" lvl="0" marL="457200" rtl="0" algn="just">
              <a:lnSpc>
                <a:spcPct val="90000"/>
              </a:lnSpc>
              <a:spcBef>
                <a:spcPts val="520"/>
              </a:spcBef>
              <a:spcAft>
                <a:spcPts val="0"/>
              </a:spcAft>
              <a:buSzPts val="1710"/>
              <a:buChar char="⚫"/>
            </a:pPr>
            <a:r>
              <a:rPr b="1" lang="en-US"/>
              <a:t>Motivation:-</a:t>
            </a:r>
            <a:endParaRPr b="1"/>
          </a:p>
          <a:p>
            <a:pPr indent="0" lvl="0" marL="457200" rtl="0" algn="just">
              <a:lnSpc>
                <a:spcPct val="90000"/>
              </a:lnSpc>
              <a:spcBef>
                <a:spcPts val="520"/>
              </a:spcBef>
              <a:spcAft>
                <a:spcPts val="0"/>
              </a:spcAft>
              <a:buNone/>
            </a:pPr>
            <a:r>
              <a:rPr lang="en-US"/>
              <a:t>Developing a “Resort Navigator” application simplifies operation, enhance guest satisfactions, and increases revenue</a:t>
            </a:r>
            <a:endParaRPr/>
          </a:p>
          <a:p>
            <a:pPr indent="0" lvl="0" marL="914400" rtl="0" algn="just">
              <a:lnSpc>
                <a:spcPct val="90000"/>
              </a:lnSpc>
              <a:spcBef>
                <a:spcPts val="520"/>
              </a:spcBef>
              <a:spcAft>
                <a:spcPts val="0"/>
              </a:spcAft>
              <a:buNone/>
            </a:pPr>
            <a:r>
              <a:t/>
            </a:r>
            <a:endParaRPr/>
          </a:p>
          <a:p>
            <a:pPr indent="-337185" lvl="0" marL="457200" rtl="0" algn="just">
              <a:lnSpc>
                <a:spcPct val="90000"/>
              </a:lnSpc>
              <a:spcBef>
                <a:spcPts val="520"/>
              </a:spcBef>
              <a:spcAft>
                <a:spcPts val="0"/>
              </a:spcAft>
              <a:buSzPts val="1710"/>
              <a:buChar char="⚫"/>
            </a:pPr>
            <a:r>
              <a:rPr b="1" lang="en-US"/>
              <a:t>Problem Statement:-</a:t>
            </a:r>
            <a:endParaRPr b="1"/>
          </a:p>
          <a:p>
            <a:pPr indent="0" lvl="0" marL="457200" rtl="0" algn="just">
              <a:lnSpc>
                <a:spcPct val="90000"/>
              </a:lnSpc>
              <a:spcBef>
                <a:spcPts val="520"/>
              </a:spcBef>
              <a:spcAft>
                <a:spcPts val="0"/>
              </a:spcAft>
              <a:buNone/>
            </a:pPr>
            <a:r>
              <a:rPr lang="en-US"/>
              <a:t>The problem we aim to solve with the resort   navigator is the difficulty guests experience in navigating our resort's complex layout, which results in guest frustration, longer travel times, and diminished overall guest satisfaction</a:t>
            </a:r>
            <a:r>
              <a:rPr lang="en-US"/>
              <a:t>.</a:t>
            </a:r>
            <a:r>
              <a:rPr lang="en-US"/>
              <a:t>This consumes more time, force and costs money.</a:t>
            </a:r>
            <a:endParaRPr/>
          </a:p>
          <a:p>
            <a:pPr indent="0" lvl="0" marL="457200" rtl="0" algn="just">
              <a:lnSpc>
                <a:spcPct val="90000"/>
              </a:lnSpc>
              <a:spcBef>
                <a:spcPts val="520"/>
              </a:spcBef>
              <a:spcAft>
                <a:spcPts val="0"/>
              </a:spcAft>
              <a:buNone/>
            </a:pPr>
            <a:r>
              <a:t/>
            </a:r>
            <a:endParaRPr/>
          </a:p>
          <a:p>
            <a:pPr indent="0" lvl="0" marL="457200" marR="0" rtl="0" algn="just">
              <a:lnSpc>
                <a:spcPct val="90000"/>
              </a:lnSpc>
              <a:spcBef>
                <a:spcPts val="520"/>
              </a:spcBef>
              <a:spcAft>
                <a:spcPts val="0"/>
              </a:spcAft>
              <a:buNone/>
            </a:pPr>
            <a:r>
              <a:t/>
            </a:r>
            <a:endParaRPr/>
          </a:p>
        </p:txBody>
      </p:sp>
      <p:sp>
        <p:nvSpPr>
          <p:cNvPr id="94" name="Google Shape;94;p3"/>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00" name="Google Shape;100;p5"/>
          <p:cNvSpPr txBox="1"/>
          <p:nvPr>
            <p:ph type="title"/>
          </p:nvPr>
        </p:nvSpPr>
        <p:spPr>
          <a:xfrm>
            <a:off x="457200" y="541337"/>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0" i="0" lang="en-US" sz="3600" u="none">
                <a:solidFill>
                  <a:schemeClr val="dk2"/>
                </a:solidFill>
                <a:latin typeface="Times New Roman"/>
                <a:ea typeface="Times New Roman"/>
                <a:cs typeface="Times New Roman"/>
                <a:sym typeface="Times New Roman"/>
              </a:rPr>
              <a:t>    </a:t>
            </a:r>
            <a:r>
              <a:rPr b="1" i="0" lang="en-US" sz="5000" u="none">
                <a:solidFill>
                  <a:schemeClr val="dk2"/>
                </a:solidFill>
                <a:latin typeface="Times New Roman"/>
                <a:ea typeface="Times New Roman"/>
                <a:cs typeface="Times New Roman"/>
                <a:sym typeface="Times New Roman"/>
              </a:rPr>
              <a:t>Introduction (Cont’d…..)</a:t>
            </a:r>
            <a:endParaRPr/>
          </a:p>
        </p:txBody>
      </p:sp>
      <p:sp>
        <p:nvSpPr>
          <p:cNvPr id="101" name="Google Shape;101;p5"/>
          <p:cNvSpPr txBox="1"/>
          <p:nvPr>
            <p:ph idx="1" type="body"/>
          </p:nvPr>
        </p:nvSpPr>
        <p:spPr>
          <a:xfrm>
            <a:off x="64000" y="1684325"/>
            <a:ext cx="8829300" cy="5037000"/>
          </a:xfrm>
          <a:prstGeom prst="rect">
            <a:avLst/>
          </a:prstGeom>
          <a:noFill/>
          <a:ln>
            <a:noFill/>
          </a:ln>
        </p:spPr>
        <p:txBody>
          <a:bodyPr anchorCtr="0" anchor="t" bIns="45700" lIns="91425" spcFirstLastPara="1" rIns="91425" wrap="square" tIns="45700">
            <a:noAutofit/>
          </a:bodyPr>
          <a:lstStyle/>
          <a:p>
            <a:pPr indent="-337185" lvl="0" marL="457200" rtl="0" algn="just">
              <a:spcBef>
                <a:spcPts val="0"/>
              </a:spcBef>
              <a:spcAft>
                <a:spcPts val="0"/>
              </a:spcAft>
              <a:buSzPts val="1710"/>
              <a:buChar char="⚫"/>
            </a:pPr>
            <a:r>
              <a:rPr b="1" lang="en-US"/>
              <a:t>Purpose / Objective and Goals:-</a:t>
            </a:r>
            <a:endParaRPr b="1"/>
          </a:p>
          <a:p>
            <a:pPr indent="0" lvl="0" marL="457200" rtl="0" algn="just">
              <a:spcBef>
                <a:spcPts val="0"/>
              </a:spcBef>
              <a:spcAft>
                <a:spcPts val="0"/>
              </a:spcAft>
              <a:buNone/>
            </a:pPr>
            <a:r>
              <a:rPr lang="en-US"/>
              <a:t>The purpose or objective of developing a resort management system is to efficiently and effectively manage all aspects of the resort's operations to enhance guest experiences, optimize resource allocation, and increase profitability.</a:t>
            </a:r>
            <a:endParaRPr/>
          </a:p>
          <a:p>
            <a:pPr indent="0" lvl="0" marL="457200" rtl="0" algn="just">
              <a:spcBef>
                <a:spcPts val="0"/>
              </a:spcBef>
              <a:spcAft>
                <a:spcPts val="0"/>
              </a:spcAft>
              <a:buNone/>
            </a:pPr>
            <a:r>
              <a:t/>
            </a:r>
            <a:endParaRPr b="1"/>
          </a:p>
          <a:p>
            <a:pPr indent="-337185" lvl="0" marL="457200" rtl="0" algn="just">
              <a:spcBef>
                <a:spcPts val="0"/>
              </a:spcBef>
              <a:spcAft>
                <a:spcPts val="0"/>
              </a:spcAft>
              <a:buSzPts val="1710"/>
              <a:buChar char="⚫"/>
            </a:pPr>
            <a:r>
              <a:rPr b="1" lang="en-US"/>
              <a:t>Literature survey:-</a:t>
            </a:r>
            <a:endParaRPr b="1"/>
          </a:p>
          <a:p>
            <a:pPr indent="0" lvl="0" marL="457200" rtl="0" algn="just">
              <a:spcBef>
                <a:spcPts val="0"/>
              </a:spcBef>
              <a:spcAft>
                <a:spcPts val="0"/>
              </a:spcAft>
              <a:buNone/>
            </a:pPr>
            <a:r>
              <a:rPr lang="en-US"/>
              <a:t>We have visited some local resort and hotels and by examine their working process is semi-manual, slow and too lengthy.</a:t>
            </a:r>
            <a:endParaRPr/>
          </a:p>
          <a:p>
            <a:pPr indent="0" lvl="0" marL="914400" rtl="0" algn="just">
              <a:spcBef>
                <a:spcPts val="0"/>
              </a:spcBef>
              <a:spcAft>
                <a:spcPts val="0"/>
              </a:spcAft>
              <a:buNone/>
            </a:pPr>
            <a:r>
              <a:t/>
            </a:r>
            <a:endParaRPr/>
          </a:p>
          <a:p>
            <a:pPr indent="0" lvl="0" marL="457200" marR="0" rtl="0" algn="just">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57200" y="541337"/>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0" i="0" lang="en-US" sz="3600" u="none">
                <a:solidFill>
                  <a:schemeClr val="dk2"/>
                </a:solidFill>
                <a:latin typeface="Times New Roman"/>
                <a:ea typeface="Times New Roman"/>
                <a:cs typeface="Times New Roman"/>
                <a:sym typeface="Times New Roman"/>
              </a:rPr>
              <a:t>    </a:t>
            </a:r>
            <a:r>
              <a:rPr b="1" i="0" lang="en-US" sz="5000" u="none">
                <a:solidFill>
                  <a:schemeClr val="dk2"/>
                </a:solidFill>
                <a:latin typeface="Times New Roman"/>
                <a:ea typeface="Times New Roman"/>
                <a:cs typeface="Times New Roman"/>
                <a:sym typeface="Times New Roman"/>
              </a:rPr>
              <a:t>Introduction (Cont’d…..)</a:t>
            </a:r>
            <a:endParaRPr/>
          </a:p>
        </p:txBody>
      </p:sp>
      <p:sp>
        <p:nvSpPr>
          <p:cNvPr id="107" name="Google Shape;107;p4"/>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
        <p:nvSpPr>
          <p:cNvPr id="108" name="Google Shape;108;p4"/>
          <p:cNvSpPr txBox="1"/>
          <p:nvPr>
            <p:ph idx="1" type="body"/>
          </p:nvPr>
        </p:nvSpPr>
        <p:spPr>
          <a:xfrm>
            <a:off x="64000" y="1684325"/>
            <a:ext cx="8829300" cy="50370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a:p>
          <a:p>
            <a:pPr indent="-337185" lvl="0" marL="457200" rtl="0" algn="just">
              <a:spcBef>
                <a:spcPts val="0"/>
              </a:spcBef>
              <a:spcAft>
                <a:spcPts val="0"/>
              </a:spcAft>
              <a:buSzPts val="1710"/>
              <a:buChar char="⚫"/>
            </a:pPr>
            <a:r>
              <a:rPr b="1" lang="en-US"/>
              <a:t>Project Scope and Limitations:-</a:t>
            </a:r>
            <a:endParaRPr b="1"/>
          </a:p>
          <a:p>
            <a:pPr indent="0" lvl="0" marL="457200" rtl="0" algn="just">
              <a:spcBef>
                <a:spcPts val="0"/>
              </a:spcBef>
              <a:spcAft>
                <a:spcPts val="0"/>
              </a:spcAft>
              <a:buNone/>
            </a:pPr>
            <a:r>
              <a:t/>
            </a:r>
            <a:endParaRPr b="1"/>
          </a:p>
          <a:p>
            <a:pPr indent="-325755" lvl="1" marL="914400" rtl="0" algn="just">
              <a:spcBef>
                <a:spcPts val="0"/>
              </a:spcBef>
              <a:spcAft>
                <a:spcPts val="0"/>
              </a:spcAft>
              <a:buSzPts val="1530"/>
              <a:buChar char="➢"/>
            </a:pPr>
            <a:r>
              <a:rPr lang="en-US"/>
              <a:t>Resort Navigator as a third-party application aims to                      provide a centralized platform for multiple resorts to manage their operations and bookings efficient.</a:t>
            </a:r>
            <a:endParaRPr/>
          </a:p>
          <a:p>
            <a:pPr indent="0" lvl="0" marL="457200" rtl="0" algn="just">
              <a:spcBef>
                <a:spcPts val="0"/>
              </a:spcBef>
              <a:spcAft>
                <a:spcPts val="0"/>
              </a:spcAft>
              <a:buNone/>
            </a:pPr>
            <a:r>
              <a:t/>
            </a:r>
            <a:endParaRPr/>
          </a:p>
          <a:p>
            <a:pPr indent="-325755" lvl="1" marL="914400" rtl="0" algn="just">
              <a:spcBef>
                <a:spcPts val="0"/>
              </a:spcBef>
              <a:spcAft>
                <a:spcPts val="0"/>
              </a:spcAft>
              <a:buSzPts val="1530"/>
              <a:buChar char="➢"/>
            </a:pPr>
            <a:r>
              <a:rPr lang="en-US"/>
              <a:t> It is only web-based application.</a:t>
            </a:r>
            <a:endParaRPr/>
          </a:p>
          <a:p>
            <a:pPr indent="0" lvl="0" marL="914400" marR="0" rtl="0" algn="just">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type="title"/>
          </p:nvPr>
        </p:nvSpPr>
        <p:spPr>
          <a:xfrm>
            <a:off x="527363" y="418450"/>
            <a:ext cx="8229600" cy="11430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Analysis</a:t>
            </a:r>
            <a:endParaRPr/>
          </a:p>
        </p:txBody>
      </p:sp>
      <p:sp>
        <p:nvSpPr>
          <p:cNvPr id="114" name="Google Shape;114;p6"/>
          <p:cNvSpPr txBox="1"/>
          <p:nvPr>
            <p:ph idx="1" type="body"/>
          </p:nvPr>
        </p:nvSpPr>
        <p:spPr>
          <a:xfrm>
            <a:off x="241300" y="1768475"/>
            <a:ext cx="8435975" cy="4786312"/>
          </a:xfrm>
          <a:prstGeom prst="rect">
            <a:avLst/>
          </a:prstGeom>
          <a:noFill/>
          <a:ln>
            <a:noFill/>
          </a:ln>
        </p:spPr>
        <p:txBody>
          <a:bodyPr anchorCtr="0" anchor="t" bIns="45700" lIns="91425" spcFirstLastPara="1" rIns="91425" wrap="square" tIns="45700">
            <a:noAutofit/>
          </a:bodyPr>
          <a:lstStyle/>
          <a:p>
            <a:pPr indent="-337185" lvl="0" marL="457200" rtl="0" algn="just">
              <a:spcBef>
                <a:spcPts val="520"/>
              </a:spcBef>
              <a:spcAft>
                <a:spcPts val="0"/>
              </a:spcAft>
              <a:buClr>
                <a:schemeClr val="dk1"/>
              </a:buClr>
              <a:buSzPts val="1710"/>
              <a:buFont typeface="Times New Roman"/>
              <a:buChar char="●"/>
            </a:pPr>
            <a:r>
              <a:rPr b="1" lang="en-US">
                <a:latin typeface="Times New Roman"/>
                <a:ea typeface="Times New Roman"/>
                <a:cs typeface="Times New Roman"/>
                <a:sym typeface="Times New Roman"/>
              </a:rPr>
              <a:t>Project perspective, features.</a:t>
            </a:r>
            <a:endParaRPr b="1">
              <a:latin typeface="Times New Roman"/>
              <a:ea typeface="Times New Roman"/>
              <a:cs typeface="Times New Roman"/>
              <a:sym typeface="Times New Roman"/>
            </a:endParaRPr>
          </a:p>
          <a:p>
            <a:pPr indent="0" lvl="0" marL="457200" rtl="0" algn="just">
              <a:spcBef>
                <a:spcPts val="520"/>
              </a:spcBef>
              <a:spcAft>
                <a:spcPts val="0"/>
              </a:spcAft>
              <a:buNone/>
            </a:pPr>
            <a:r>
              <a:t/>
            </a:r>
            <a:endParaRPr b="1">
              <a:latin typeface="Times New Roman"/>
              <a:ea typeface="Times New Roman"/>
              <a:cs typeface="Times New Roman"/>
              <a:sym typeface="Times New Roman"/>
            </a:endParaRPr>
          </a:p>
          <a:p>
            <a:pPr indent="-337185" lvl="0" marL="457200" rtl="0" algn="just">
              <a:spcBef>
                <a:spcPts val="520"/>
              </a:spcBef>
              <a:spcAft>
                <a:spcPts val="0"/>
              </a:spcAft>
              <a:buClr>
                <a:schemeClr val="dk1"/>
              </a:buClr>
              <a:buSzPts val="1710"/>
              <a:buChar char="❖"/>
            </a:pPr>
            <a:r>
              <a:rPr b="1" lang="en-US" sz="2400"/>
              <a:t>Reservation Management</a:t>
            </a:r>
            <a:r>
              <a:rPr b="1" lang="en-US"/>
              <a:t>:</a:t>
            </a:r>
            <a:endParaRPr b="1"/>
          </a:p>
          <a:p>
            <a:pPr indent="0" lvl="0" marL="457200" rtl="0" algn="just">
              <a:spcBef>
                <a:spcPts val="520"/>
              </a:spcBef>
              <a:spcAft>
                <a:spcPts val="0"/>
              </a:spcAft>
              <a:buNone/>
            </a:pPr>
            <a:r>
              <a:rPr lang="en-US"/>
              <a:t>Streamlined online booking and reservation system.</a:t>
            </a:r>
            <a:endParaRPr/>
          </a:p>
          <a:p>
            <a:pPr indent="0" lvl="0" marL="457200" rtl="0" algn="just">
              <a:spcBef>
                <a:spcPts val="520"/>
              </a:spcBef>
              <a:spcAft>
                <a:spcPts val="0"/>
              </a:spcAft>
              <a:buNone/>
            </a:pPr>
            <a:r>
              <a:rPr lang="en-US"/>
              <a:t>Easy check-in and check-out processes.</a:t>
            </a:r>
            <a:endParaRPr/>
          </a:p>
          <a:p>
            <a:pPr indent="0" lvl="0" marL="457200" rtl="0" algn="just">
              <a:spcBef>
                <a:spcPts val="520"/>
              </a:spcBef>
              <a:spcAft>
                <a:spcPts val="0"/>
              </a:spcAft>
              <a:buNone/>
            </a:pPr>
            <a:r>
              <a:t/>
            </a:r>
            <a:endParaRPr/>
          </a:p>
          <a:p>
            <a:pPr indent="-324485" lvl="0" marL="457200" rtl="0" algn="just">
              <a:spcBef>
                <a:spcPts val="520"/>
              </a:spcBef>
              <a:spcAft>
                <a:spcPts val="0"/>
              </a:spcAft>
              <a:buClr>
                <a:schemeClr val="dk1"/>
              </a:buClr>
              <a:buSzPts val="1510"/>
              <a:buChar char="❖"/>
            </a:pPr>
            <a:r>
              <a:rPr b="1" lang="en-US" sz="2400"/>
              <a:t>Room and Service Management:</a:t>
            </a:r>
            <a:endParaRPr b="1" sz="2400"/>
          </a:p>
          <a:p>
            <a:pPr indent="0" lvl="0" marL="457200" rtl="0" algn="just">
              <a:spcBef>
                <a:spcPts val="520"/>
              </a:spcBef>
              <a:spcAft>
                <a:spcPts val="0"/>
              </a:spcAft>
              <a:buNone/>
            </a:pPr>
            <a:r>
              <a:rPr lang="en-US"/>
              <a:t>Efficient room service and maintenance tracking.</a:t>
            </a:r>
            <a:endParaRPr/>
          </a:p>
          <a:p>
            <a:pPr indent="0" lvl="0" marL="457200" rtl="0" algn="just">
              <a:spcBef>
                <a:spcPts val="520"/>
              </a:spcBef>
              <a:spcAft>
                <a:spcPts val="0"/>
              </a:spcAft>
              <a:buNone/>
            </a:pPr>
            <a:r>
              <a:rPr lang="en-US"/>
              <a:t>Comprehensive management of resort amenities.</a:t>
            </a:r>
            <a:endParaRPr/>
          </a:p>
          <a:p>
            <a:pPr indent="-273050" lvl="0" marL="273050" marR="0" rtl="0" algn="just">
              <a:lnSpc>
                <a:spcPct val="100000"/>
              </a:lnSpc>
              <a:spcBef>
                <a:spcPts val="520"/>
              </a:spcBef>
              <a:spcAft>
                <a:spcPts val="0"/>
              </a:spcAft>
              <a:buClr>
                <a:srgbClr val="0BD0D9"/>
              </a:buClr>
              <a:buSzPts val="2470"/>
              <a:buFont typeface="Noto Sans Symbols"/>
              <a:buNone/>
            </a:pPr>
            <a:r>
              <a:t/>
            </a:r>
            <a:endParaRPr/>
          </a:p>
        </p:txBody>
      </p:sp>
      <p:sp>
        <p:nvSpPr>
          <p:cNvPr id="115" name="Google Shape;115;p6"/>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903287" y="514350"/>
            <a:ext cx="6991350" cy="1042987"/>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Analysis</a:t>
            </a:r>
            <a:r>
              <a:rPr b="1" i="0" lang="en-US" sz="5000" u="none">
                <a:solidFill>
                  <a:schemeClr val="dk2"/>
                </a:solidFill>
                <a:latin typeface="Times New Roman"/>
                <a:ea typeface="Times New Roman"/>
                <a:cs typeface="Times New Roman"/>
                <a:sym typeface="Times New Roman"/>
              </a:rPr>
              <a:t>(cont.)</a:t>
            </a:r>
            <a:endParaRPr/>
          </a:p>
        </p:txBody>
      </p:sp>
      <p:sp>
        <p:nvSpPr>
          <p:cNvPr id="121" name="Google Shape;121;p7"/>
          <p:cNvSpPr txBox="1"/>
          <p:nvPr>
            <p:ph idx="1" type="body"/>
          </p:nvPr>
        </p:nvSpPr>
        <p:spPr>
          <a:xfrm>
            <a:off x="284150" y="1557322"/>
            <a:ext cx="8229600" cy="5078100"/>
          </a:xfrm>
          <a:prstGeom prst="rect">
            <a:avLst/>
          </a:prstGeom>
          <a:noFill/>
          <a:ln>
            <a:noFill/>
          </a:ln>
        </p:spPr>
        <p:txBody>
          <a:bodyPr anchorCtr="0" anchor="t" bIns="45700" lIns="91425" spcFirstLastPara="1" rIns="91425" wrap="square" tIns="45700">
            <a:noAutofit/>
          </a:bodyPr>
          <a:lstStyle/>
          <a:p>
            <a:pPr indent="0" lvl="0" marL="457200" rtl="0" algn="l">
              <a:spcBef>
                <a:spcPts val="800"/>
              </a:spcBef>
              <a:spcAft>
                <a:spcPts val="0"/>
              </a:spcAft>
              <a:buNone/>
            </a:pPr>
            <a:r>
              <a:t/>
            </a:r>
            <a:endParaRPr/>
          </a:p>
          <a:p>
            <a:pPr indent="-337185" lvl="0" marL="457200" rtl="0" algn="l">
              <a:spcBef>
                <a:spcPts val="800"/>
              </a:spcBef>
              <a:spcAft>
                <a:spcPts val="0"/>
              </a:spcAft>
              <a:buClr>
                <a:schemeClr val="dk1"/>
              </a:buClr>
              <a:buSzPts val="1710"/>
              <a:buFont typeface="Times New Roman"/>
              <a:buChar char="❖"/>
            </a:pPr>
            <a:r>
              <a:rPr b="1" lang="en-US">
                <a:latin typeface="Times New Roman"/>
                <a:ea typeface="Times New Roman"/>
                <a:cs typeface="Times New Roman"/>
                <a:sym typeface="Times New Roman"/>
              </a:rPr>
              <a:t>Billing and Payment:</a:t>
            </a:r>
            <a:endParaRPr b="1">
              <a:latin typeface="Times New Roman"/>
              <a:ea typeface="Times New Roman"/>
              <a:cs typeface="Times New Roman"/>
              <a:sym typeface="Times New Roman"/>
            </a:endParaRPr>
          </a:p>
          <a:p>
            <a:pPr indent="0" lvl="0" marL="457200" rtl="0" algn="l">
              <a:spcBef>
                <a:spcPts val="800"/>
              </a:spcBef>
              <a:spcAft>
                <a:spcPts val="0"/>
              </a:spcAft>
              <a:buNone/>
            </a:pPr>
            <a:r>
              <a:rPr lang="en-US"/>
              <a:t>Automated billing and secure payment processing.</a:t>
            </a:r>
            <a:endParaRPr/>
          </a:p>
          <a:p>
            <a:pPr indent="0" lvl="0" marL="457200" rtl="0" algn="l">
              <a:spcBef>
                <a:spcPts val="800"/>
              </a:spcBef>
              <a:spcAft>
                <a:spcPts val="0"/>
              </a:spcAft>
              <a:buNone/>
            </a:pPr>
            <a:r>
              <a:rPr lang="en-US"/>
              <a:t>Integrated invoicing for guest services.</a:t>
            </a:r>
            <a:endParaRPr/>
          </a:p>
          <a:p>
            <a:pPr indent="0" lvl="0" marL="457200" rtl="0" algn="l">
              <a:spcBef>
                <a:spcPts val="800"/>
              </a:spcBef>
              <a:spcAft>
                <a:spcPts val="0"/>
              </a:spcAft>
              <a:buNone/>
            </a:pPr>
            <a:r>
              <a:t/>
            </a:r>
            <a:endParaRPr/>
          </a:p>
          <a:p>
            <a:pPr indent="-337185" lvl="0" marL="457200" rtl="0" algn="l">
              <a:spcBef>
                <a:spcPts val="800"/>
              </a:spcBef>
              <a:spcAft>
                <a:spcPts val="0"/>
              </a:spcAft>
              <a:buClr>
                <a:schemeClr val="dk1"/>
              </a:buClr>
              <a:buSzPts val="1710"/>
              <a:buFont typeface="Times New Roman"/>
              <a:buChar char="❖"/>
            </a:pPr>
            <a:r>
              <a:rPr b="1" lang="en-US">
                <a:latin typeface="Times New Roman"/>
                <a:ea typeface="Times New Roman"/>
                <a:cs typeface="Times New Roman"/>
                <a:sym typeface="Times New Roman"/>
              </a:rPr>
              <a:t>Customer Relationship and Reporting:</a:t>
            </a:r>
            <a:endParaRPr b="1">
              <a:latin typeface="Times New Roman"/>
              <a:ea typeface="Times New Roman"/>
              <a:cs typeface="Times New Roman"/>
              <a:sym typeface="Times New Roman"/>
            </a:endParaRPr>
          </a:p>
          <a:p>
            <a:pPr indent="0" lvl="0" marL="457200" rtl="0" algn="l">
              <a:spcBef>
                <a:spcPts val="800"/>
              </a:spcBef>
              <a:spcAft>
                <a:spcPts val="0"/>
              </a:spcAft>
              <a:buNone/>
            </a:pPr>
            <a:r>
              <a:rPr lang="en-US"/>
              <a:t>Personalized guest profiles and communication tools.</a:t>
            </a:r>
            <a:endParaRPr/>
          </a:p>
          <a:p>
            <a:pPr indent="0" lvl="0" marL="457200" rtl="0" algn="l">
              <a:spcBef>
                <a:spcPts val="800"/>
              </a:spcBef>
              <a:spcAft>
                <a:spcPts val="0"/>
              </a:spcAft>
              <a:buNone/>
            </a:pPr>
            <a:r>
              <a:rPr lang="en-US"/>
              <a:t>Detailed reporting and analytics for better decision-making.</a:t>
            </a:r>
            <a:endParaRPr/>
          </a:p>
          <a:p>
            <a:pPr indent="-31750" lvl="0" marL="273050" marR="0" rtl="0" algn="l">
              <a:spcBef>
                <a:spcPts val="800"/>
              </a:spcBef>
              <a:spcAft>
                <a:spcPts val="0"/>
              </a:spcAft>
              <a:buClr>
                <a:srgbClr val="0BD0D9"/>
              </a:buClr>
              <a:buSzPts val="3800"/>
              <a:buFont typeface="Noto Sans Symbols"/>
              <a:buNone/>
            </a:pPr>
            <a:r>
              <a:t/>
            </a:r>
            <a:endParaRPr/>
          </a:p>
        </p:txBody>
      </p:sp>
      <p:sp>
        <p:nvSpPr>
          <p:cNvPr id="122" name="Google Shape;122;p7"/>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903287" y="514350"/>
            <a:ext cx="6991500" cy="10431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b="1" lang="en-US">
                <a:latin typeface="Times New Roman"/>
                <a:ea typeface="Times New Roman"/>
                <a:cs typeface="Times New Roman"/>
                <a:sym typeface="Times New Roman"/>
              </a:rPr>
              <a:t>System Analysis</a:t>
            </a:r>
            <a:r>
              <a:rPr b="1" i="0" lang="en-US" sz="5000" u="none">
                <a:solidFill>
                  <a:schemeClr val="dk2"/>
                </a:solidFill>
                <a:latin typeface="Times New Roman"/>
                <a:ea typeface="Times New Roman"/>
                <a:cs typeface="Times New Roman"/>
                <a:sym typeface="Times New Roman"/>
              </a:rPr>
              <a:t>(cont.)</a:t>
            </a:r>
            <a:endParaRPr/>
          </a:p>
        </p:txBody>
      </p:sp>
      <p:sp>
        <p:nvSpPr>
          <p:cNvPr id="128" name="Google Shape;128;p8"/>
          <p:cNvSpPr txBox="1"/>
          <p:nvPr>
            <p:ph idx="1" type="body"/>
          </p:nvPr>
        </p:nvSpPr>
        <p:spPr>
          <a:xfrm>
            <a:off x="284150" y="1557322"/>
            <a:ext cx="8229600" cy="5078100"/>
          </a:xfrm>
          <a:prstGeom prst="rect">
            <a:avLst/>
          </a:prstGeom>
          <a:noFill/>
          <a:ln>
            <a:noFill/>
          </a:ln>
        </p:spPr>
        <p:txBody>
          <a:bodyPr anchorCtr="0" anchor="t" bIns="45700" lIns="91425" spcFirstLastPara="1" rIns="91425" wrap="square" tIns="45700">
            <a:noAutofit/>
          </a:bodyPr>
          <a:lstStyle/>
          <a:p>
            <a:pPr indent="0" lvl="0" marL="457200" rtl="0" algn="l">
              <a:spcBef>
                <a:spcPts val="800"/>
              </a:spcBef>
              <a:spcAft>
                <a:spcPts val="0"/>
              </a:spcAft>
              <a:buNone/>
            </a:pPr>
            <a:r>
              <a:t/>
            </a:r>
            <a:endParaRPr/>
          </a:p>
          <a:p>
            <a:pPr indent="-337185" lvl="0" marL="457200" rtl="0" algn="l">
              <a:spcBef>
                <a:spcPts val="800"/>
              </a:spcBef>
              <a:spcAft>
                <a:spcPts val="0"/>
              </a:spcAft>
              <a:buClr>
                <a:schemeClr val="dk1"/>
              </a:buClr>
              <a:buSzPts val="1710"/>
              <a:buChar char="❖"/>
            </a:pPr>
            <a:r>
              <a:rPr b="1" lang="en-US"/>
              <a:t>Security and Compliance:</a:t>
            </a:r>
            <a:endParaRPr b="1"/>
          </a:p>
          <a:p>
            <a:pPr indent="0" lvl="0" marL="457200" rtl="0" algn="l">
              <a:spcBef>
                <a:spcPts val="800"/>
              </a:spcBef>
              <a:spcAft>
                <a:spcPts val="0"/>
              </a:spcAft>
              <a:buNone/>
            </a:pPr>
            <a:r>
              <a:rPr lang="en-US"/>
              <a:t>Robust data security and compliance measures.</a:t>
            </a:r>
            <a:endParaRPr/>
          </a:p>
          <a:p>
            <a:pPr indent="0" lvl="0" marL="457200" rtl="0" algn="l">
              <a:spcBef>
                <a:spcPts val="800"/>
              </a:spcBef>
              <a:spcAft>
                <a:spcPts val="0"/>
              </a:spcAft>
              <a:buNone/>
            </a:pPr>
            <a:r>
              <a:rPr lang="en-US"/>
              <a:t>Integration with security systems for guest safety.</a:t>
            </a:r>
            <a:endParaRPr/>
          </a:p>
          <a:p>
            <a:pPr indent="0" lvl="0" marL="0" rtl="0" algn="l">
              <a:spcBef>
                <a:spcPts val="800"/>
              </a:spcBef>
              <a:spcAft>
                <a:spcPts val="0"/>
              </a:spcAft>
              <a:buClr>
                <a:schemeClr val="dk1"/>
              </a:buClr>
              <a:buSzPts val="1100"/>
              <a:buFont typeface="Arial"/>
              <a:buNone/>
            </a:pPr>
            <a:r>
              <a:t/>
            </a:r>
            <a:endParaRPr/>
          </a:p>
          <a:p>
            <a:pPr indent="-337185" lvl="0" marL="457200" rtl="0" algn="l">
              <a:spcBef>
                <a:spcPts val="800"/>
              </a:spcBef>
              <a:spcAft>
                <a:spcPts val="0"/>
              </a:spcAft>
              <a:buClr>
                <a:schemeClr val="dk1"/>
              </a:buClr>
              <a:buSzPts val="1710"/>
              <a:buChar char="❖"/>
            </a:pPr>
            <a:r>
              <a:rPr b="1" lang="en-US"/>
              <a:t>Stakeholders:</a:t>
            </a:r>
            <a:endParaRPr b="1"/>
          </a:p>
          <a:p>
            <a:pPr indent="0" lvl="0" marL="457200" rtl="0" algn="l">
              <a:spcBef>
                <a:spcPts val="800"/>
              </a:spcBef>
              <a:spcAft>
                <a:spcPts val="0"/>
              </a:spcAft>
              <a:buNone/>
            </a:pPr>
            <a:r>
              <a:rPr lang="en-US"/>
              <a:t> - User :</a:t>
            </a:r>
            <a:r>
              <a:rPr lang="en-US"/>
              <a:t> – any person.</a:t>
            </a:r>
            <a:endParaRPr/>
          </a:p>
          <a:p>
            <a:pPr indent="0" lvl="0" marL="457200" rtl="0" algn="l">
              <a:spcBef>
                <a:spcPts val="800"/>
              </a:spcBef>
              <a:spcAft>
                <a:spcPts val="0"/>
              </a:spcAft>
              <a:buNone/>
            </a:pPr>
            <a:r>
              <a:rPr lang="en-US"/>
              <a:t> - </a:t>
            </a:r>
            <a:r>
              <a:rPr lang="en-US"/>
              <a:t>Admin</a:t>
            </a:r>
            <a:endParaRPr/>
          </a:p>
          <a:p>
            <a:pPr indent="-31750" lvl="0" marL="273050" marR="0" rtl="0" algn="l">
              <a:spcBef>
                <a:spcPts val="800"/>
              </a:spcBef>
              <a:spcAft>
                <a:spcPts val="0"/>
              </a:spcAft>
              <a:buClr>
                <a:srgbClr val="0BD0D9"/>
              </a:buClr>
              <a:buSzPts val="3800"/>
              <a:buFont typeface="Noto Sans Symbols"/>
              <a:buNone/>
            </a:pPr>
            <a:r>
              <a:t/>
            </a:r>
            <a:endParaRPr/>
          </a:p>
        </p:txBody>
      </p:sp>
      <p:sp>
        <p:nvSpPr>
          <p:cNvPr id="129" name="Google Shape;129;p8"/>
          <p:cNvSpPr txBox="1"/>
          <p:nvPr/>
        </p:nvSpPr>
        <p:spPr>
          <a:xfrm>
            <a:off x="7924800" y="6356350"/>
            <a:ext cx="762000" cy="365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9"/>
          <p:cNvSpPr txBox="1"/>
          <p:nvPr>
            <p:ph type="title"/>
          </p:nvPr>
        </p:nvSpPr>
        <p:spPr>
          <a:xfrm>
            <a:off x="292588" y="224175"/>
            <a:ext cx="8229600" cy="11430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Clr>
                <a:schemeClr val="dk2"/>
              </a:buClr>
              <a:buSzPts val="5000"/>
              <a:buFont typeface="Times New Roman"/>
              <a:buNone/>
            </a:pPr>
            <a:r>
              <a:rPr lang="en-US">
                <a:latin typeface="Times New Roman"/>
                <a:ea typeface="Times New Roman"/>
                <a:cs typeface="Times New Roman"/>
                <a:sym typeface="Times New Roman"/>
              </a:rPr>
              <a:t>Implementations </a:t>
            </a:r>
            <a:r>
              <a:rPr lang="en-US">
                <a:latin typeface="Times New Roman"/>
                <a:ea typeface="Times New Roman"/>
                <a:cs typeface="Times New Roman"/>
                <a:sym typeface="Times New Roman"/>
              </a:rPr>
              <a:t>Details</a:t>
            </a:r>
            <a:endParaRPr>
              <a:latin typeface="Times New Roman"/>
              <a:ea typeface="Times New Roman"/>
              <a:cs typeface="Times New Roman"/>
              <a:sym typeface="Times New Roman"/>
            </a:endParaRPr>
          </a:p>
        </p:txBody>
      </p:sp>
      <p:sp>
        <p:nvSpPr>
          <p:cNvPr id="135" name="Google Shape;135;p9"/>
          <p:cNvSpPr txBox="1"/>
          <p:nvPr>
            <p:ph idx="1" type="body"/>
          </p:nvPr>
        </p:nvSpPr>
        <p:spPr>
          <a:xfrm>
            <a:off x="292600" y="1432875"/>
            <a:ext cx="8519400" cy="5288700"/>
          </a:xfrm>
          <a:prstGeom prst="rect">
            <a:avLst/>
          </a:prstGeom>
          <a:noFill/>
          <a:ln>
            <a:noFill/>
          </a:ln>
        </p:spPr>
        <p:txBody>
          <a:bodyPr anchorCtr="0" anchor="ctr" bIns="45700" lIns="91425" spcFirstLastPara="1" rIns="91425" wrap="square" tIns="45700">
            <a:noAutofit/>
          </a:bodyPr>
          <a:lstStyle/>
          <a:p>
            <a:pPr indent="0" lvl="0" marL="168910" rtl="0" algn="l">
              <a:spcBef>
                <a:spcPts val="560"/>
              </a:spcBef>
              <a:spcAft>
                <a:spcPts val="0"/>
              </a:spcAft>
              <a:buClr>
                <a:schemeClr val="dk1"/>
              </a:buClr>
              <a:buSzPts val="1100"/>
              <a:buFont typeface="Arial"/>
              <a:buNone/>
            </a:pPr>
            <a:r>
              <a:t/>
            </a:r>
            <a:endParaRPr sz="2400"/>
          </a:p>
          <a:p>
            <a:pPr indent="-381000" lvl="0" marL="457200" rtl="0" algn="l">
              <a:spcBef>
                <a:spcPts val="560"/>
              </a:spcBef>
              <a:spcAft>
                <a:spcPts val="0"/>
              </a:spcAft>
              <a:buClr>
                <a:schemeClr val="dk1"/>
              </a:buClr>
              <a:buSzPts val="2400"/>
              <a:buChar char="❖"/>
            </a:pPr>
            <a:r>
              <a:rPr b="1" lang="en-US" sz="2400"/>
              <a:t>Hardware requirements:-</a:t>
            </a:r>
            <a:endParaRPr b="1" sz="2400"/>
          </a:p>
          <a:p>
            <a:pPr indent="-104140" lvl="0" marL="730250" rtl="0" algn="l">
              <a:spcBef>
                <a:spcPts val="560"/>
              </a:spcBef>
              <a:spcAft>
                <a:spcPts val="0"/>
              </a:spcAft>
              <a:buClr>
                <a:schemeClr val="dk1"/>
              </a:buClr>
              <a:buSzPts val="1100"/>
              <a:buFont typeface="Arial"/>
              <a:buNone/>
            </a:pPr>
            <a:r>
              <a:rPr lang="en-US" sz="2400"/>
              <a:t>Processor: - i5 10th generation and Above</a:t>
            </a:r>
            <a:endParaRPr sz="2400"/>
          </a:p>
          <a:p>
            <a:pPr indent="-104140" lvl="0" marL="730250" rtl="0" algn="l">
              <a:spcBef>
                <a:spcPts val="560"/>
              </a:spcBef>
              <a:spcAft>
                <a:spcPts val="0"/>
              </a:spcAft>
              <a:buClr>
                <a:schemeClr val="dk1"/>
              </a:buClr>
              <a:buSzPts val="1100"/>
              <a:buFont typeface="Arial"/>
              <a:buNone/>
            </a:pPr>
            <a:r>
              <a:rPr lang="en-US" sz="2400"/>
              <a:t>Operating System: - Linux, Windows, Mac OS</a:t>
            </a:r>
            <a:endParaRPr sz="2400"/>
          </a:p>
          <a:p>
            <a:pPr indent="-104140" lvl="0" marL="730250" rtl="0" algn="l">
              <a:spcBef>
                <a:spcPts val="560"/>
              </a:spcBef>
              <a:spcAft>
                <a:spcPts val="0"/>
              </a:spcAft>
              <a:buClr>
                <a:schemeClr val="dk1"/>
              </a:buClr>
              <a:buSzPts val="1100"/>
              <a:buFont typeface="Arial"/>
              <a:buNone/>
            </a:pPr>
            <a:r>
              <a:rPr lang="en-US" sz="2400"/>
              <a:t>RAM: - 4GB and above.</a:t>
            </a:r>
            <a:endParaRPr sz="2400"/>
          </a:p>
          <a:p>
            <a:pPr indent="-104140" lvl="0" marL="730250" rtl="0" algn="l">
              <a:spcBef>
                <a:spcPts val="560"/>
              </a:spcBef>
              <a:spcAft>
                <a:spcPts val="0"/>
              </a:spcAft>
              <a:buClr>
                <a:schemeClr val="dk1"/>
              </a:buClr>
              <a:buSzPts val="1100"/>
              <a:buFont typeface="Arial"/>
              <a:buNone/>
            </a:pPr>
            <a:r>
              <a:rPr lang="en-US" sz="2400"/>
              <a:t>Hard Disk: -60GB and above.</a:t>
            </a:r>
            <a:endParaRPr sz="2400"/>
          </a:p>
          <a:p>
            <a:pPr indent="-104140" lvl="0" marL="273050" rtl="0" algn="l">
              <a:spcBef>
                <a:spcPts val="560"/>
              </a:spcBef>
              <a:spcAft>
                <a:spcPts val="0"/>
              </a:spcAft>
              <a:buClr>
                <a:schemeClr val="dk1"/>
              </a:buClr>
              <a:buSzPts val="1100"/>
              <a:buFont typeface="Arial"/>
              <a:buNone/>
            </a:pPr>
            <a:r>
              <a:t/>
            </a:r>
            <a:endParaRPr sz="2400"/>
          </a:p>
          <a:p>
            <a:pPr indent="-381000" lvl="0" marL="457200" rtl="0" algn="l">
              <a:spcBef>
                <a:spcPts val="560"/>
              </a:spcBef>
              <a:spcAft>
                <a:spcPts val="0"/>
              </a:spcAft>
              <a:buClr>
                <a:schemeClr val="dk1"/>
              </a:buClr>
              <a:buSzPts val="2400"/>
              <a:buChar char="❖"/>
            </a:pPr>
            <a:r>
              <a:rPr b="1" lang="en-US" sz="2400"/>
              <a:t>Software requirements</a:t>
            </a:r>
            <a:endParaRPr b="1" sz="2400"/>
          </a:p>
          <a:p>
            <a:pPr indent="-104140" lvl="0" marL="730250" rtl="0" algn="l">
              <a:spcBef>
                <a:spcPts val="560"/>
              </a:spcBef>
              <a:spcAft>
                <a:spcPts val="0"/>
              </a:spcAft>
              <a:buClr>
                <a:schemeClr val="dk1"/>
              </a:buClr>
              <a:buSzPts val="1100"/>
              <a:buFont typeface="Arial"/>
              <a:buNone/>
            </a:pPr>
            <a:r>
              <a:rPr lang="en-US" sz="2400"/>
              <a:t>Frontend: - React.js.</a:t>
            </a:r>
            <a:endParaRPr sz="2400"/>
          </a:p>
          <a:p>
            <a:pPr indent="-104140" lvl="0" marL="730250" rtl="0" algn="l">
              <a:spcBef>
                <a:spcPts val="560"/>
              </a:spcBef>
              <a:spcAft>
                <a:spcPts val="0"/>
              </a:spcAft>
              <a:buClr>
                <a:schemeClr val="dk1"/>
              </a:buClr>
              <a:buSzPts val="1100"/>
              <a:buFont typeface="Arial"/>
              <a:buNone/>
            </a:pPr>
            <a:r>
              <a:rPr lang="en-US" sz="2400"/>
              <a:t>Backend: - MYSQL, </a:t>
            </a:r>
            <a:r>
              <a:rPr lang="en-US" sz="2400"/>
              <a:t>Spring Boot</a:t>
            </a:r>
            <a:r>
              <a:rPr lang="en-US" sz="2400"/>
              <a:t>.</a:t>
            </a:r>
            <a:endParaRPr sz="2400"/>
          </a:p>
          <a:p>
            <a:pPr indent="-104140" lvl="0" marL="273050" marR="0" rtl="0" algn="l">
              <a:spcBef>
                <a:spcPts val="560"/>
              </a:spcBef>
              <a:spcAft>
                <a:spcPts val="0"/>
              </a:spcAft>
              <a:buClr>
                <a:srgbClr val="0BD0D9"/>
              </a:buClr>
              <a:buSzPts val="2660"/>
              <a:buFont typeface="Noto Sans Symbols"/>
              <a:buNone/>
            </a:pPr>
            <a:r>
              <a:t/>
            </a:r>
            <a:endParaRPr sz="2400"/>
          </a:p>
        </p:txBody>
      </p:sp>
      <p:sp>
        <p:nvSpPr>
          <p:cNvPr id="136" name="Google Shape;136;p9"/>
          <p:cNvSpPr txBox="1"/>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45C75"/>
              </a:buClr>
              <a:buSzPts val="1200"/>
              <a:buFont typeface="Arial"/>
              <a:buNone/>
            </a:pPr>
            <a:fld id="{00000000-1234-1234-1234-123412341234}" type="slidenum">
              <a:rPr b="0" i="0" lang="en-US" sz="1200" u="none">
                <a:solidFill>
                  <a:srgbClr val="045C75"/>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2014-03-28T05:57:20Z</dcterms:created>
  <dc:creator>User</dc:creator>
</cp:coreProperties>
</file>